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6" r:id="rId5"/>
    <p:sldId id="279" r:id="rId6"/>
    <p:sldId id="284" r:id="rId7"/>
    <p:sldId id="282" r:id="rId8"/>
    <p:sldId id="264" r:id="rId9"/>
    <p:sldId id="265" r:id="rId10"/>
    <p:sldId id="25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7B7E538-3F41-4E69-B201-67967AA9ADBA}">
          <p14:sldIdLst>
            <p14:sldId id="256"/>
            <p14:sldId id="257"/>
          </p14:sldIdLst>
        </p14:section>
        <p14:section name="National 5" id="{CD379F91-29D0-4219-8F25-E450DDE3A087}">
          <p14:sldIdLst>
            <p14:sldId id="276"/>
            <p14:sldId id="266"/>
          </p14:sldIdLst>
        </p14:section>
        <p14:section name="Higher" id="{A3199E5C-AED9-434A-97F7-0A147AE785B0}">
          <p14:sldIdLst>
            <p14:sldId id="279"/>
            <p14:sldId id="284"/>
          </p14:sldIdLst>
        </p14:section>
        <p14:section name="National 5 and Higher" id="{950D05A9-E48C-47FF-B910-40D365F57F27}">
          <p14:sldIdLst>
            <p14:sldId id="282"/>
            <p14:sldId id="264"/>
            <p14:sldId id="265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6699"/>
    <a:srgbClr val="FD0753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6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7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0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7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2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2150-1048-4E7A-84AD-008FF76FE8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BEA4-F1AF-4A80-8C28-149CFB3F4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aea.co.uk/index.php/Welcom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musiconline.co.uk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dnT31AONis&amp;list=PL081D4BE59AE08F99&amp;index=6" TargetMode="External"/><Relationship Id="rId13" Type="http://schemas.openxmlformats.org/officeDocument/2006/relationships/hyperlink" Target="https://www.youtube.com/watch?v=qTbuDObjZoA&amp;list=PL081D4BE59AE08F99&amp;index=11" TargetMode="External"/><Relationship Id="rId3" Type="http://schemas.openxmlformats.org/officeDocument/2006/relationships/hyperlink" Target="https://www.youtube.com/watch?v=zmN7fK3fKUE&amp;list=PL081D4BE59AE08F99" TargetMode="External"/><Relationship Id="rId7" Type="http://schemas.openxmlformats.org/officeDocument/2006/relationships/hyperlink" Target="https://www.youtube.com/watch?v=oOCNB1izw8A&amp;list=PL081D4BE59AE08F99&amp;index=5" TargetMode="External"/><Relationship Id="rId12" Type="http://schemas.openxmlformats.org/officeDocument/2006/relationships/hyperlink" Target="https://www.youtube.com/watch?v=EPYYNzFkl9Q&amp;list=PL081D4BE59AE08F99&amp;index=1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agGStK0L4I&amp;list=PL081D4BE59AE08F99&amp;index=4" TargetMode="External"/><Relationship Id="rId11" Type="http://schemas.openxmlformats.org/officeDocument/2006/relationships/hyperlink" Target="https://www.youtube.com/watch?v=40i3_JH6FYw&amp;list=PL081D4BE59AE08F99&amp;index=9" TargetMode="External"/><Relationship Id="rId5" Type="http://schemas.openxmlformats.org/officeDocument/2006/relationships/hyperlink" Target="https://www.youtube.com/watch?v=TZG2K0J_A3c&amp;list=PL081D4BE59AE08F99&amp;index=3" TargetMode="External"/><Relationship Id="rId10" Type="http://schemas.openxmlformats.org/officeDocument/2006/relationships/hyperlink" Target="https://www.youtube.com/watch?v=0T_L4qYRi7s&amp;list=PL081D4BE59AE08F99&amp;index=8" TargetMode="External"/><Relationship Id="rId4" Type="http://schemas.openxmlformats.org/officeDocument/2006/relationships/hyperlink" Target="https://www.youtube.com/watch?v=9LWRgA597O4&amp;list=PL081D4BE59AE08F99&amp;index=2" TargetMode="External"/><Relationship Id="rId9" Type="http://schemas.openxmlformats.org/officeDocument/2006/relationships/hyperlink" Target="https://www.youtube.com/watch?v=NAqQvs_WXs8&amp;list=PL081D4BE59AE08F99&amp;index=7" TargetMode="External"/><Relationship Id="rId14" Type="http://schemas.openxmlformats.org/officeDocument/2006/relationships/hyperlink" Target="https://www.youtube.com/watch?v=8nM5GsNNbyA&amp;list=PL081D4BE59AE08F99&amp;index=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musiconline.co.uk/" TargetMode="External"/><Relationship Id="rId4" Type="http://schemas.openxmlformats.org/officeDocument/2006/relationships/hyperlink" Target="https://ataea.co.uk/index.php/Welc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udio Mix ❤ 4K HD Desktop Wallpapers for 4K Ultra HD TV • Tab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7" b="11349"/>
          <a:stretch/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6444"/>
            <a:ext cx="9144000" cy="2219450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Music Technology</a:t>
            </a:r>
            <a:br>
              <a:rPr lang="en-GB" sz="8800" dirty="0" smtClean="0">
                <a:solidFill>
                  <a:schemeClr val="bg1"/>
                </a:solidFill>
              </a:rPr>
            </a:br>
            <a:r>
              <a:rPr lang="en-GB" sz="8800" dirty="0" smtClean="0">
                <a:solidFill>
                  <a:schemeClr val="bg1"/>
                </a:solidFill>
              </a:rPr>
              <a:t>SQA Study Skills</a:t>
            </a:r>
            <a:r>
              <a:rPr lang="en-GB" sz="8800" dirty="0" smtClean="0"/>
              <a:t>	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2033"/>
            <a:ext cx="9144000" cy="625188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National 5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and Higher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494079"/>
            <a:ext cx="10800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Revision Materials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954579"/>
            <a:ext cx="10800000" cy="435133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sz="2200" dirty="0" smtClean="0"/>
              <a:t>Check out Ataea for a list of Music Technology concepts.</a:t>
            </a:r>
          </a:p>
          <a:p>
            <a:pPr marL="457200" lvl="1" indent="0">
              <a:buNone/>
            </a:pPr>
            <a:r>
              <a:rPr lang="en-GB" sz="2200" dirty="0" smtClean="0">
                <a:hlinkClick r:id="rId3"/>
              </a:rPr>
              <a:t>https://ataea.co.uk/index.php/Welcome</a:t>
            </a:r>
            <a:r>
              <a:rPr lang="en-GB" sz="2200" dirty="0" smtClean="0"/>
              <a:t> </a:t>
            </a:r>
            <a:endParaRPr lang="en-GB" sz="2200" dirty="0" smtClean="0"/>
          </a:p>
          <a:p>
            <a:r>
              <a:rPr lang="en-GB" sz="2200" dirty="0"/>
              <a:t>Check out </a:t>
            </a:r>
            <a:r>
              <a:rPr lang="en-GB" sz="2200" dirty="0" smtClean="0"/>
              <a:t>My </a:t>
            </a:r>
            <a:r>
              <a:rPr lang="en-GB" sz="2200" dirty="0"/>
              <a:t>Music </a:t>
            </a:r>
            <a:r>
              <a:rPr lang="en-GB" sz="2200" dirty="0" smtClean="0"/>
              <a:t>Online </a:t>
            </a:r>
            <a:r>
              <a:rPr lang="en-GB" sz="2200" dirty="0"/>
              <a:t>for a list of Music </a:t>
            </a:r>
            <a:r>
              <a:rPr lang="en-GB" sz="2200" dirty="0" smtClean="0"/>
              <a:t>specific concepts</a:t>
            </a:r>
            <a:endParaRPr lang="en-GB" sz="2200" dirty="0"/>
          </a:p>
          <a:p>
            <a:pPr marL="457200" lvl="1" indent="0">
              <a:buNone/>
            </a:pPr>
            <a:r>
              <a:rPr lang="en-GB" sz="2200" dirty="0">
                <a:hlinkClick r:id="rId4"/>
              </a:rPr>
              <a:t>https://mymusiconline.co.uk/</a:t>
            </a:r>
            <a:r>
              <a:rPr lang="en-GB" sz="2200" dirty="0"/>
              <a:t> </a:t>
            </a:r>
          </a:p>
          <a:p>
            <a:pPr marL="457200" lvl="1" indent="0">
              <a:buNone/>
            </a:pPr>
            <a:endParaRPr lang="en-GB" sz="2200" dirty="0" smtClean="0"/>
          </a:p>
          <a:p>
            <a:pPr marL="457200" lvl="1" indent="0" algn="ctr">
              <a:buNone/>
            </a:pPr>
            <a:r>
              <a:rPr lang="en-GB" sz="2200" dirty="0" smtClean="0"/>
              <a:t>Check </a:t>
            </a:r>
            <a:r>
              <a:rPr lang="en-GB" sz="2200" dirty="0" smtClean="0"/>
              <a:t>Teams for more revision material.</a:t>
            </a:r>
          </a:p>
          <a:p>
            <a:pPr marL="457200" lvl="1" indent="0">
              <a:buNone/>
            </a:pPr>
            <a:endParaRPr lang="en-GB" sz="2200" dirty="0" smtClean="0"/>
          </a:p>
          <a:p>
            <a:pPr marL="457200" lvl="1" indent="0">
              <a:buNone/>
            </a:pPr>
            <a:endParaRPr lang="en-GB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90896" y="4401810"/>
            <a:ext cx="9210207" cy="1575668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47000">
                <a:srgbClr val="997BD8"/>
              </a:gs>
              <a:gs pos="100000">
                <a:srgbClr val="CC99FF"/>
              </a:gs>
              <a:gs pos="96000">
                <a:srgbClr val="FF6699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Hints and tips</a:t>
            </a:r>
          </a:p>
          <a:p>
            <a:pPr algn="ctr"/>
            <a:r>
              <a:rPr lang="en-GB" sz="2800" dirty="0" smtClean="0"/>
              <a:t>Try </a:t>
            </a:r>
            <a:r>
              <a:rPr lang="en-GB" sz="2800" dirty="0"/>
              <a:t>to listen to as much music as possible to identify: </a:t>
            </a:r>
            <a:r>
              <a:rPr lang="en-GB" sz="2800" dirty="0" smtClean="0"/>
              <a:t>genres, instruments</a:t>
            </a:r>
            <a:r>
              <a:rPr lang="en-GB" sz="2800" dirty="0"/>
              <a:t>, </a:t>
            </a:r>
            <a:r>
              <a:rPr lang="en-GB" sz="2800" dirty="0" smtClean="0"/>
              <a:t>effects </a:t>
            </a:r>
            <a:r>
              <a:rPr lang="en-GB" sz="2800" dirty="0"/>
              <a:t>and processes.</a:t>
            </a:r>
          </a:p>
        </p:txBody>
      </p:sp>
    </p:spTree>
    <p:extLst>
      <p:ext uri="{BB962C8B-B14F-4D97-AF65-F5344CB8AC3E}">
        <p14:creationId xmlns:p14="http://schemas.microsoft.com/office/powerpoint/2010/main" val="35403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470633"/>
            <a:ext cx="10800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Effects - YouTube Links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916118"/>
            <a:ext cx="10800000" cy="4545220"/>
          </a:xfrm>
          <a:solidFill>
            <a:schemeClr val="bg1">
              <a:alpha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GB" sz="3800" b="1" dirty="0"/>
              <a:t>Chorus</a:t>
            </a:r>
            <a:r>
              <a:rPr lang="en-GB" dirty="0"/>
              <a:t> -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www.youtube.com/watch?v=zmN7fK3fKUE&amp;list=PL081D4BE59AE08F99</a:t>
            </a:r>
            <a:endParaRPr lang="en-GB" dirty="0" smtClean="0"/>
          </a:p>
          <a:p>
            <a:r>
              <a:rPr lang="en-GB" sz="3800" b="1" dirty="0" smtClean="0"/>
              <a:t>Delay</a:t>
            </a:r>
            <a:r>
              <a:rPr lang="en-GB" dirty="0" smtClean="0"/>
              <a:t> -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www.youtube.com/watch?v=9LWRgA597O4&amp;list=PL081D4BE59AE08F99&amp;index=2</a:t>
            </a:r>
            <a:endParaRPr lang="en-GB" dirty="0" smtClean="0"/>
          </a:p>
          <a:p>
            <a:r>
              <a:rPr lang="en-GB" sz="3800" b="1" dirty="0" smtClean="0"/>
              <a:t>Reverb</a:t>
            </a:r>
            <a:r>
              <a:rPr lang="en-GB" dirty="0" smtClean="0"/>
              <a:t> -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www.youtube.com/watch?v=TZG2K0J_A3c&amp;list=PL081D4BE59AE08F99&amp;index=3</a:t>
            </a:r>
            <a:endParaRPr lang="en-GB" dirty="0" smtClean="0"/>
          </a:p>
          <a:p>
            <a:r>
              <a:rPr lang="en-GB" sz="3800" b="1" dirty="0" smtClean="0"/>
              <a:t>Pitch Shifter </a:t>
            </a:r>
            <a:r>
              <a:rPr lang="en-GB" dirty="0" smtClean="0"/>
              <a:t>- </a:t>
            </a:r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www.youtube.com/watch?v=qagGStK0L4I&amp;list=PL081D4BE59AE08F99&amp;index=4</a:t>
            </a:r>
            <a:endParaRPr lang="en-GB" dirty="0" smtClean="0"/>
          </a:p>
          <a:p>
            <a:r>
              <a:rPr lang="en-GB" sz="3800" b="1" dirty="0" smtClean="0"/>
              <a:t>Tremolo</a:t>
            </a:r>
            <a:r>
              <a:rPr lang="en-GB" dirty="0" smtClean="0"/>
              <a:t> - </a:t>
            </a:r>
            <a:r>
              <a:rPr lang="en-GB" dirty="0" smtClean="0">
                <a:hlinkClick r:id="rId7"/>
              </a:rPr>
              <a:t>https</a:t>
            </a:r>
            <a:r>
              <a:rPr lang="en-GB" dirty="0">
                <a:hlinkClick r:id="rId7"/>
              </a:rPr>
              <a:t>://</a:t>
            </a:r>
            <a:r>
              <a:rPr lang="en-GB" dirty="0" smtClean="0">
                <a:hlinkClick r:id="rId7"/>
              </a:rPr>
              <a:t>www.youtube.com/watch?v=oOCNB1izw8A&amp;list=PL081D4BE59AE08F99&amp;index=5</a:t>
            </a:r>
            <a:endParaRPr lang="en-GB" dirty="0" smtClean="0"/>
          </a:p>
          <a:p>
            <a:r>
              <a:rPr lang="en-GB" sz="3800" b="1" dirty="0" err="1" smtClean="0"/>
              <a:t>Octaver</a:t>
            </a:r>
            <a:r>
              <a:rPr lang="en-GB" dirty="0" smtClean="0"/>
              <a:t> - </a:t>
            </a:r>
            <a:r>
              <a:rPr lang="en-GB" dirty="0" smtClean="0">
                <a:hlinkClick r:id="rId8"/>
              </a:rPr>
              <a:t>https</a:t>
            </a:r>
            <a:r>
              <a:rPr lang="en-GB" dirty="0">
                <a:hlinkClick r:id="rId8"/>
              </a:rPr>
              <a:t>://</a:t>
            </a:r>
            <a:r>
              <a:rPr lang="en-GB" dirty="0" smtClean="0">
                <a:hlinkClick r:id="rId8"/>
              </a:rPr>
              <a:t>www.youtube.com/watch?v=sdnT31AONis&amp;list=PL081D4BE59AE08F99&amp;index=6</a:t>
            </a:r>
            <a:endParaRPr lang="en-GB" dirty="0" smtClean="0"/>
          </a:p>
          <a:p>
            <a:r>
              <a:rPr lang="en-GB" sz="3800" b="1" dirty="0" err="1" smtClean="0"/>
              <a:t>Flanger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>
                <a:hlinkClick r:id="rId9"/>
              </a:rPr>
              <a:t>https</a:t>
            </a:r>
            <a:r>
              <a:rPr lang="en-GB" dirty="0">
                <a:hlinkClick r:id="rId9"/>
              </a:rPr>
              <a:t>://</a:t>
            </a:r>
            <a:r>
              <a:rPr lang="en-GB" dirty="0" smtClean="0">
                <a:hlinkClick r:id="rId9"/>
              </a:rPr>
              <a:t>www.youtube.com/watch?v=NAqQvs_WXs8&amp;list=PL081D4BE59AE08F99&amp;index=7</a:t>
            </a:r>
            <a:endParaRPr lang="en-GB" dirty="0" smtClean="0"/>
          </a:p>
          <a:p>
            <a:r>
              <a:rPr lang="en-GB" sz="3800" b="1" dirty="0" err="1" smtClean="0"/>
              <a:t>Phaser</a:t>
            </a:r>
            <a:r>
              <a:rPr lang="en-GB" dirty="0" smtClean="0"/>
              <a:t> - </a:t>
            </a:r>
            <a:r>
              <a:rPr lang="en-GB" dirty="0" smtClean="0">
                <a:hlinkClick r:id="rId10"/>
              </a:rPr>
              <a:t>https</a:t>
            </a:r>
            <a:r>
              <a:rPr lang="en-GB" dirty="0">
                <a:hlinkClick r:id="rId10"/>
              </a:rPr>
              <a:t>://</a:t>
            </a:r>
            <a:r>
              <a:rPr lang="en-GB" dirty="0" smtClean="0">
                <a:hlinkClick r:id="rId10"/>
              </a:rPr>
              <a:t>www.youtube.com/watch?v=0T_L4qYRi7s&amp;list=PL081D4BE59AE08F99&amp;index=8</a:t>
            </a:r>
            <a:endParaRPr lang="en-GB" dirty="0" smtClean="0"/>
          </a:p>
          <a:p>
            <a:r>
              <a:rPr lang="en-GB" sz="3800" b="1" dirty="0" smtClean="0"/>
              <a:t>Overdrive</a:t>
            </a:r>
            <a:r>
              <a:rPr lang="en-GB" dirty="0" smtClean="0"/>
              <a:t> - </a:t>
            </a:r>
            <a:r>
              <a:rPr lang="en-GB" dirty="0" smtClean="0">
                <a:hlinkClick r:id="rId11"/>
              </a:rPr>
              <a:t>https</a:t>
            </a:r>
            <a:r>
              <a:rPr lang="en-GB" dirty="0">
                <a:hlinkClick r:id="rId11"/>
              </a:rPr>
              <a:t>://</a:t>
            </a:r>
            <a:r>
              <a:rPr lang="en-GB" dirty="0" smtClean="0">
                <a:hlinkClick r:id="rId11"/>
              </a:rPr>
              <a:t>www.youtube.com/watch?v=40i3_JH6FYw&amp;list=PL081D4BE59AE08F99&amp;index=9</a:t>
            </a:r>
            <a:endParaRPr lang="en-GB" dirty="0" smtClean="0"/>
          </a:p>
          <a:p>
            <a:r>
              <a:rPr lang="en-GB" sz="3300" b="1" dirty="0" err="1" smtClean="0"/>
              <a:t>Looper</a:t>
            </a:r>
            <a:r>
              <a:rPr lang="en-GB" dirty="0" smtClean="0"/>
              <a:t> - </a:t>
            </a:r>
            <a:r>
              <a:rPr lang="en-GB" dirty="0" smtClean="0">
                <a:hlinkClick r:id="rId12"/>
              </a:rPr>
              <a:t>https</a:t>
            </a:r>
            <a:r>
              <a:rPr lang="en-GB" dirty="0">
                <a:hlinkClick r:id="rId12"/>
              </a:rPr>
              <a:t>://</a:t>
            </a:r>
            <a:r>
              <a:rPr lang="en-GB" dirty="0" smtClean="0">
                <a:hlinkClick r:id="rId12"/>
              </a:rPr>
              <a:t>www.youtube.com/watch?v=EPYYNzFkl9Q&amp;list=PL081D4BE59AE08F99&amp;index=10</a:t>
            </a:r>
            <a:endParaRPr lang="en-GB" dirty="0" smtClean="0"/>
          </a:p>
          <a:p>
            <a:r>
              <a:rPr lang="en-GB" sz="3300" b="1" dirty="0" err="1" smtClean="0"/>
              <a:t>Wah</a:t>
            </a:r>
            <a:r>
              <a:rPr lang="en-GB" dirty="0" smtClean="0"/>
              <a:t> - </a:t>
            </a:r>
            <a:r>
              <a:rPr lang="en-GB" dirty="0" smtClean="0">
                <a:hlinkClick r:id="rId13"/>
              </a:rPr>
              <a:t>https</a:t>
            </a:r>
            <a:r>
              <a:rPr lang="en-GB" dirty="0">
                <a:hlinkClick r:id="rId13"/>
              </a:rPr>
              <a:t>://</a:t>
            </a:r>
            <a:r>
              <a:rPr lang="en-GB" dirty="0" smtClean="0">
                <a:hlinkClick r:id="rId13"/>
              </a:rPr>
              <a:t>www.youtube.com/watch?v=qTbuDObjZoA&amp;list=PL081D4BE59AE08F99&amp;index=11</a:t>
            </a:r>
            <a:endParaRPr lang="en-GB" dirty="0" smtClean="0"/>
          </a:p>
          <a:p>
            <a:r>
              <a:rPr lang="en-GB" sz="3300" b="1" dirty="0" smtClean="0"/>
              <a:t>Compressors</a:t>
            </a:r>
            <a:r>
              <a:rPr lang="en-GB" dirty="0" smtClean="0"/>
              <a:t> - </a:t>
            </a:r>
            <a:r>
              <a:rPr lang="en-GB" dirty="0" smtClean="0">
                <a:hlinkClick r:id="rId14"/>
              </a:rPr>
              <a:t>https</a:t>
            </a:r>
            <a:r>
              <a:rPr lang="en-GB" dirty="0">
                <a:hlinkClick r:id="rId14"/>
              </a:rPr>
              <a:t>://</a:t>
            </a:r>
            <a:r>
              <a:rPr lang="en-GB" dirty="0" smtClean="0">
                <a:hlinkClick r:id="rId14"/>
              </a:rPr>
              <a:t>www.youtube.com/watch?v=8nM5GsNNbyA&amp;list=PL081D4BE59AE08F99&amp;index=12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548272"/>
            <a:ext cx="10800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How is the course broken up?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2008772"/>
            <a:ext cx="10800000" cy="435133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 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Your </a:t>
            </a:r>
            <a:r>
              <a:rPr lang="en-GB" sz="3600" b="1" dirty="0" smtClean="0"/>
              <a:t>assignment</a:t>
            </a:r>
            <a:r>
              <a:rPr lang="en-GB" sz="3600" dirty="0" smtClean="0"/>
              <a:t> element of the course is worth 70% of your overall mark. 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/>
              <a:t>Understanding Music </a:t>
            </a:r>
            <a:r>
              <a:rPr lang="en-GB" sz="3600" dirty="0" smtClean="0"/>
              <a:t>(Listening) element of the course is worth 30% of your overall mark.</a:t>
            </a:r>
          </a:p>
        </p:txBody>
      </p:sp>
    </p:spTree>
    <p:extLst>
      <p:ext uri="{BB962C8B-B14F-4D97-AF65-F5344CB8AC3E}">
        <p14:creationId xmlns:p14="http://schemas.microsoft.com/office/powerpoint/2010/main" val="32423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udio Mix ❤ 4K HD Desktop Wallpapers for 4K Ultra HD TV • Tab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7" b="11349"/>
          <a:stretch/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9144000" cy="1382694"/>
          </a:xfr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National 5</a:t>
            </a:r>
            <a:r>
              <a:rPr lang="en-GB" sz="8800" dirty="0" smtClean="0"/>
              <a:t>	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9155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524056"/>
            <a:ext cx="10800000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Elements of the Assignment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984556"/>
            <a:ext cx="108000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Within your assignment, you will need to consider </a:t>
            </a:r>
            <a:r>
              <a:rPr lang="en-GB" dirty="0" smtClean="0"/>
              <a:t>and document, in detail, the </a:t>
            </a:r>
            <a:r>
              <a:rPr lang="en-GB" dirty="0" smtClean="0"/>
              <a:t>following points: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Planning the production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Implementing the production</a:t>
            </a:r>
          </a:p>
          <a:p>
            <a:pPr lvl="1"/>
            <a:r>
              <a:rPr lang="en-GB" dirty="0" smtClean="0"/>
              <a:t>Audio capture.</a:t>
            </a:r>
          </a:p>
          <a:p>
            <a:pPr lvl="1"/>
            <a:r>
              <a:rPr lang="en-GB" dirty="0" smtClean="0"/>
              <a:t>Mixing skills.</a:t>
            </a:r>
            <a:endParaRPr lang="en-GB" dirty="0" smtClean="0"/>
          </a:p>
          <a:p>
            <a:pPr lvl="1"/>
            <a:r>
              <a:rPr lang="en-GB" dirty="0"/>
              <a:t>Creative and appropriate use of sound or music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b="1" dirty="0"/>
              <a:t>Evaluating the production</a:t>
            </a:r>
          </a:p>
          <a:p>
            <a:pPr lvl="1"/>
            <a:r>
              <a:rPr lang="en-GB" dirty="0"/>
              <a:t>You must evaluate the planning, recording, editing and the final mix.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19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udio Mix ❤ 4K HD Desktop Wallpapers for 4K Ultra HD TV • Tab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7" b="11349"/>
          <a:stretch/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9144000" cy="1382694"/>
          </a:xfr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Higher</a:t>
            </a:r>
            <a:r>
              <a:rPr lang="en-GB" sz="8800" dirty="0" smtClean="0"/>
              <a:t>	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381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559227"/>
            <a:ext cx="10800000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Elements of the Assignment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2019727"/>
            <a:ext cx="108000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Within your assignment, you will need to consider the following points: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Planning </a:t>
            </a:r>
            <a:r>
              <a:rPr lang="en-GB" b="1" dirty="0"/>
              <a:t>sound </a:t>
            </a:r>
            <a:r>
              <a:rPr lang="en-GB" b="1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Planning the creating, editing, and </a:t>
            </a:r>
            <a:r>
              <a:rPr lang="en-GB" b="1" dirty="0" smtClean="0"/>
              <a:t>mixing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Implementing the </a:t>
            </a:r>
            <a:r>
              <a:rPr lang="en-GB" b="1" dirty="0" smtClean="0"/>
              <a:t>production</a:t>
            </a:r>
          </a:p>
          <a:p>
            <a:pPr lvl="1"/>
            <a:r>
              <a:rPr lang="en-GB" dirty="0" smtClean="0"/>
              <a:t>(You </a:t>
            </a:r>
            <a:r>
              <a:rPr lang="en-GB" dirty="0" smtClean="0"/>
              <a:t>will be assessed on your: processing skills; </a:t>
            </a:r>
            <a:r>
              <a:rPr lang="en-GB" dirty="0" smtClean="0"/>
              <a:t>applying </a:t>
            </a:r>
            <a:r>
              <a:rPr lang="en-GB" dirty="0" smtClean="0"/>
              <a:t>effects; </a:t>
            </a:r>
            <a:r>
              <a:rPr lang="en-GB" dirty="0" smtClean="0"/>
              <a:t>mixing </a:t>
            </a:r>
            <a:r>
              <a:rPr lang="en-GB" dirty="0"/>
              <a:t>and </a:t>
            </a:r>
            <a:r>
              <a:rPr lang="en-GB" dirty="0" smtClean="0"/>
              <a:t>sequencing skills; </a:t>
            </a:r>
            <a:r>
              <a:rPr lang="en-GB" dirty="0" smtClean="0"/>
              <a:t>and </a:t>
            </a:r>
            <a:r>
              <a:rPr lang="en-GB" dirty="0"/>
              <a:t>y</a:t>
            </a:r>
            <a:r>
              <a:rPr lang="en-GB" dirty="0" smtClean="0"/>
              <a:t>our use of </a:t>
            </a:r>
            <a:r>
              <a:rPr lang="en-GB" dirty="0" smtClean="0"/>
              <a:t>creative </a:t>
            </a:r>
            <a:r>
              <a:rPr lang="en-GB" dirty="0"/>
              <a:t>and appropriate use of sound and/or </a:t>
            </a:r>
            <a:r>
              <a:rPr lang="en-GB" dirty="0" smtClean="0"/>
              <a:t>music</a:t>
            </a:r>
            <a:r>
              <a:rPr lang="en-GB" dirty="0" smtClean="0"/>
              <a:t>.)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Evaluating the production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203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udio Mix ❤ 4K HD Desktop Wallpapers for 4K Ultra HD TV • Tab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7" b="11349"/>
          <a:stretch/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213" y="2331944"/>
            <a:ext cx="9793574" cy="2179121"/>
          </a:xfr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Revision Tips for National 5 and Higher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6409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552694"/>
            <a:ext cx="10800000" cy="13255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What can I do at home?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2013194"/>
            <a:ext cx="10800000" cy="435133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 your assignment, make sure that your paperwork is up-to-date and </a:t>
            </a:r>
            <a:r>
              <a:rPr lang="en-GB" dirty="0" smtClean="0"/>
              <a:t>you read it prior to submitting.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some extra ideas, you could also listen </a:t>
            </a:r>
            <a:r>
              <a:rPr lang="en-GB" dirty="0"/>
              <a:t>to examples </a:t>
            </a:r>
            <a:r>
              <a:rPr lang="en-GB" dirty="0" smtClean="0"/>
              <a:t>of projects that are the same type as yours.</a:t>
            </a:r>
          </a:p>
          <a:p>
            <a:pPr marL="0" indent="0">
              <a:buNone/>
            </a:pPr>
            <a:r>
              <a:rPr lang="en-GB" sz="1100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different projects are:</a:t>
            </a:r>
            <a:endParaRPr lang="en-GB" dirty="0"/>
          </a:p>
          <a:p>
            <a:pPr lvl="1"/>
            <a:r>
              <a:rPr lang="en-GB" dirty="0"/>
              <a:t>Multi-track recording - Dance </a:t>
            </a:r>
            <a:r>
              <a:rPr lang="en-GB" dirty="0" smtClean="0"/>
              <a:t>track</a:t>
            </a:r>
          </a:p>
          <a:p>
            <a:pPr lvl="1"/>
            <a:r>
              <a:rPr lang="en-GB" dirty="0" smtClean="0"/>
              <a:t>Audiobook</a:t>
            </a:r>
          </a:p>
          <a:p>
            <a:pPr lvl="1"/>
            <a:r>
              <a:rPr lang="en-GB" dirty="0" smtClean="0"/>
              <a:t>Sound </a:t>
            </a:r>
            <a:r>
              <a:rPr lang="en-GB" dirty="0"/>
              <a:t>design for computer </a:t>
            </a:r>
            <a:r>
              <a:rPr lang="en-GB" dirty="0" smtClean="0"/>
              <a:t>gaming</a:t>
            </a:r>
          </a:p>
          <a:p>
            <a:pPr lvl="1"/>
            <a:r>
              <a:rPr lang="en-GB" dirty="0" smtClean="0"/>
              <a:t>Sound design and Foley for film.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7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611310"/>
            <a:ext cx="10800000" cy="118101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/>
              <a:t>How can I study for </a:t>
            </a:r>
            <a:r>
              <a:rPr lang="en-GB" sz="5400" dirty="0" smtClean="0"/>
              <a:t>Listening?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2071809"/>
            <a:ext cx="10800000" cy="412969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You should regularly revise listening at home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Make sure to look over your concept dictionaries and booklets (available both digitally on Teams and the handouts you received in class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Go </a:t>
            </a:r>
            <a:r>
              <a:rPr lang="en-GB" dirty="0" smtClean="0"/>
              <a:t>to the Music Technology area of </a:t>
            </a:r>
            <a:r>
              <a:rPr lang="en-GB" dirty="0" smtClean="0">
                <a:hlinkClick r:id="rId4">
                  <a:snd r:embed="rId3" name="click.wav"/>
                </a:hlinkClick>
              </a:rPr>
              <a:t>Ataea</a:t>
            </a:r>
            <a:r>
              <a:rPr lang="en-GB" dirty="0" smtClean="0"/>
              <a:t> for concepts and make use of the YouTube </a:t>
            </a:r>
            <a:r>
              <a:rPr lang="en-GB" dirty="0" smtClean="0">
                <a:hlinkClick r:id="" action="ppaction://hlinkshowjump?jump=lastslide">
                  <a:snd r:embed="rId3" name="click.wav"/>
                </a:hlinkClick>
              </a:rPr>
              <a:t>videos on effects </a:t>
            </a:r>
            <a:r>
              <a:rPr lang="en-GB" dirty="0" smtClean="0"/>
              <a:t>(links provided on the following slides). </a:t>
            </a:r>
          </a:p>
          <a:p>
            <a:r>
              <a:rPr lang="en-GB" dirty="0" smtClean="0"/>
              <a:t>For Music specific concepts, go </a:t>
            </a:r>
            <a:r>
              <a:rPr lang="en-GB" dirty="0"/>
              <a:t>to </a:t>
            </a:r>
            <a:r>
              <a:rPr lang="en-GB" dirty="0" smtClean="0">
                <a:hlinkClick r:id="rId5"/>
              </a:rPr>
              <a:t>My </a:t>
            </a:r>
            <a:r>
              <a:rPr lang="en-GB" dirty="0">
                <a:hlinkClick r:id="rId5"/>
              </a:rPr>
              <a:t>Music Online</a:t>
            </a:r>
            <a:r>
              <a:rPr lang="en-GB" dirty="0"/>
              <a:t> for </a:t>
            </a:r>
            <a:r>
              <a:rPr lang="en-GB" dirty="0" smtClean="0"/>
              <a:t>examples and </a:t>
            </a:r>
            <a:r>
              <a:rPr lang="en-GB" dirty="0"/>
              <a:t>definitions.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0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473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Music Technology SQA Study Skills </vt:lpstr>
      <vt:lpstr>How is the course broken up?</vt:lpstr>
      <vt:lpstr>National 5 </vt:lpstr>
      <vt:lpstr>Elements of the Assignment</vt:lpstr>
      <vt:lpstr>Higher </vt:lpstr>
      <vt:lpstr>Elements of the Assignment</vt:lpstr>
      <vt:lpstr>Revision Tips for National 5 and Higher</vt:lpstr>
      <vt:lpstr>What can I do at home?</vt:lpstr>
      <vt:lpstr>How can I study for Listening?</vt:lpstr>
      <vt:lpstr>Revision Materials</vt:lpstr>
      <vt:lpstr>Effects - YouTube Links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</dc:title>
  <dc:creator>010AEdwards</dc:creator>
  <cp:lastModifiedBy>010AEdwards</cp:lastModifiedBy>
  <cp:revision>69</cp:revision>
  <dcterms:created xsi:type="dcterms:W3CDTF">2020-12-10T08:58:09Z</dcterms:created>
  <dcterms:modified xsi:type="dcterms:W3CDTF">2020-12-15T11:23:23Z</dcterms:modified>
</cp:coreProperties>
</file>