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5" r:id="rId5"/>
    <p:sldId id="266" r:id="rId6"/>
    <p:sldId id="262" r:id="rId7"/>
    <p:sldId id="263" r:id="rId8"/>
    <p:sldId id="258" r:id="rId9"/>
    <p:sldId id="261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F9136-1CB4-41A8-AFF5-44BA637756D7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41B24-243D-46F7-ADF8-FA11C0056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6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41B24-243D-46F7-ADF8-FA11C005661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080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41B24-243D-46F7-ADF8-FA11C005661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2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41B24-243D-46F7-ADF8-FA11C005661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93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41B24-243D-46F7-ADF8-FA11C005661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28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2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6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6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50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7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30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0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1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77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38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2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E2150-1048-4E7A-84AD-008FF76FE87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BEA4-F1AF-4A80-8C28-149CFB3F4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32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ymusiconline.co.uk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ataea.co.uk/index.php/Welc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taea.co.uk/index.php/Welcom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musiconlin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a-hub.imgix.net/wp-images/2019/05/04185051/royalty-free-music-Background.jpg?w=800&amp;h=400&amp;auto=form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1" r="7374"/>
          <a:stretch/>
        </p:blipFill>
        <p:spPr bwMode="auto">
          <a:xfrm>
            <a:off x="-48767" y="0"/>
            <a:ext cx="1224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2226687"/>
            <a:ext cx="9748603" cy="1508125"/>
          </a:xfrm>
          <a:solidFill>
            <a:schemeClr val="tx1">
              <a:lumMod val="50000"/>
              <a:lumOff val="50000"/>
              <a:alpha val="7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8800" dirty="0" smtClean="0">
                <a:solidFill>
                  <a:schemeClr val="bg1"/>
                </a:solidFill>
              </a:rPr>
              <a:t>Music	 SQA Study Skills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26888"/>
            <a:ext cx="9748602" cy="655169"/>
          </a:xfrm>
          <a:solidFill>
            <a:schemeClr val="tx1">
              <a:lumMod val="50000"/>
              <a:lumOff val="50000"/>
              <a:alpha val="70000"/>
            </a:schemeClr>
          </a:solidFill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National 5, Higher and Advanced Higher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80115"/>
            <a:ext cx="10800000" cy="1325563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Links for Revision Materials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40615"/>
            <a:ext cx="10800000" cy="4665116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Check out these links for Music listening 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My Music Online</a:t>
            </a:r>
          </a:p>
          <a:p>
            <a:pPr marL="457200" lvl="1" indent="0">
              <a:buNone/>
            </a:pPr>
            <a:r>
              <a:rPr lang="en-GB" sz="3200" dirty="0" smtClean="0">
                <a:hlinkClick r:id="rId3"/>
              </a:rPr>
              <a:t>https://mymusiconline.co.uk/</a:t>
            </a:r>
            <a:r>
              <a:rPr lang="en-GB" sz="3200" dirty="0" smtClean="0"/>
              <a:t> </a:t>
            </a:r>
          </a:p>
          <a:p>
            <a:pPr marL="457200" lvl="1" indent="0">
              <a:buNone/>
            </a:pPr>
            <a:endParaRPr lang="en-GB" sz="3200" dirty="0" smtClean="0"/>
          </a:p>
          <a:p>
            <a:pPr marL="457200" lvl="1" indent="0">
              <a:buNone/>
            </a:pPr>
            <a:r>
              <a:rPr lang="en-GB" sz="1400" dirty="0"/>
              <a:t> </a:t>
            </a:r>
            <a:endParaRPr lang="en-GB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Ataea</a:t>
            </a:r>
          </a:p>
          <a:p>
            <a:pPr marL="457200" lvl="1" indent="0">
              <a:buNone/>
            </a:pPr>
            <a:r>
              <a:rPr lang="en-GB" sz="3200" dirty="0" smtClean="0">
                <a:hlinkClick r:id="rId4"/>
              </a:rPr>
              <a:t>https://ataea.co.uk/index.php/Welcome</a:t>
            </a:r>
            <a:endParaRPr lang="en-GB" sz="3200" dirty="0" smtClean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6323" y="2654209"/>
            <a:ext cx="2421915" cy="223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4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500036"/>
            <a:ext cx="10800000" cy="1325563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How is the course broken up?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2035487"/>
            <a:ext cx="10800000" cy="4351338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 sz="3200" b="1" dirty="0" smtClean="0"/>
          </a:p>
          <a:p>
            <a:pPr marL="0" indent="0">
              <a:buNone/>
            </a:pPr>
            <a:r>
              <a:rPr lang="en-GB" sz="1800" b="1" dirty="0"/>
              <a:t> </a:t>
            </a:r>
            <a:endParaRPr lang="en-GB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The </a:t>
            </a:r>
            <a:r>
              <a:rPr lang="en-GB" sz="3200" b="1" dirty="0" smtClean="0"/>
              <a:t>Performance</a:t>
            </a:r>
            <a:r>
              <a:rPr lang="en-GB" sz="3200" dirty="0" smtClean="0"/>
              <a:t> element of the course is worth 60% of your overall mark.</a:t>
            </a:r>
          </a:p>
          <a:p>
            <a:pPr marL="971550" lvl="1" indent="-514350">
              <a:buFont typeface="+mj-lt"/>
              <a:buAutoNum type="romanLcPeriod"/>
            </a:pPr>
            <a:endParaRPr lang="en-GB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Understanding Music </a:t>
            </a:r>
            <a:r>
              <a:rPr lang="en-GB" sz="3200" dirty="0" smtClean="0"/>
              <a:t>(Listening) element of the course is worth 40% of your overall mark.</a:t>
            </a:r>
          </a:p>
        </p:txBody>
      </p:sp>
    </p:spTree>
    <p:extLst>
      <p:ext uri="{BB962C8B-B14F-4D97-AF65-F5344CB8AC3E}">
        <p14:creationId xmlns:p14="http://schemas.microsoft.com/office/powerpoint/2010/main" val="324238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545007"/>
            <a:ext cx="10800000" cy="1325563"/>
          </a:xfrm>
          <a:solidFill>
            <a:schemeClr val="bg1">
              <a:alpha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6000" dirty="0" smtClean="0"/>
              <a:t>National 5 Performance Requirements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2" y="2080458"/>
            <a:ext cx="10800000" cy="4351338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You have </a:t>
            </a:r>
            <a:r>
              <a:rPr lang="en-GB" dirty="0"/>
              <a:t>the option of performing on </a:t>
            </a:r>
            <a:r>
              <a:rPr lang="en-GB" b="1" dirty="0"/>
              <a:t>either</a:t>
            </a:r>
            <a:r>
              <a:rPr lang="en-GB" dirty="0"/>
              <a:t>: </a:t>
            </a:r>
          </a:p>
          <a:p>
            <a:pPr lvl="1"/>
            <a:r>
              <a:rPr lang="en-GB" sz="2800" dirty="0" smtClean="0"/>
              <a:t>Two </a:t>
            </a:r>
            <a:r>
              <a:rPr lang="en-GB" sz="2800" dirty="0"/>
              <a:t>instruments </a:t>
            </a:r>
            <a:r>
              <a:rPr lang="en-GB" sz="2800" b="1" dirty="0"/>
              <a:t>or </a:t>
            </a:r>
            <a:r>
              <a:rPr lang="en-GB" sz="2800" dirty="0"/>
              <a:t>one instrument and voice </a:t>
            </a:r>
          </a:p>
          <a:p>
            <a:pPr lvl="1"/>
            <a:r>
              <a:rPr lang="en-GB" sz="2800" dirty="0"/>
              <a:t>O</a:t>
            </a:r>
            <a:r>
              <a:rPr lang="en-GB" sz="2800" dirty="0" smtClean="0"/>
              <a:t>ne </a:t>
            </a:r>
            <a:r>
              <a:rPr lang="en-GB" sz="2800" dirty="0"/>
              <a:t>instrument </a:t>
            </a:r>
            <a:r>
              <a:rPr lang="en-GB" sz="2800" b="1" dirty="0"/>
              <a:t>or </a:t>
            </a:r>
            <a:r>
              <a:rPr lang="en-GB" sz="2800" dirty="0"/>
              <a:t>voice </a:t>
            </a:r>
          </a:p>
          <a:p>
            <a:r>
              <a:rPr lang="en-GB" dirty="0" smtClean="0"/>
              <a:t>If you have chosen </a:t>
            </a:r>
            <a:r>
              <a:rPr lang="en-GB" dirty="0"/>
              <a:t>to be assessed on one instrument or </a:t>
            </a:r>
            <a:r>
              <a:rPr lang="en-GB" dirty="0" smtClean="0"/>
              <a:t>voice, you </a:t>
            </a:r>
            <a:r>
              <a:rPr lang="en-GB" dirty="0"/>
              <a:t>will need to perform more pieces on </a:t>
            </a:r>
            <a:r>
              <a:rPr lang="en-GB" dirty="0" smtClean="0"/>
              <a:t>your </a:t>
            </a:r>
            <a:r>
              <a:rPr lang="en-GB" dirty="0"/>
              <a:t>selected instrument (or voice). 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Your programme must be a </a:t>
            </a:r>
            <a:r>
              <a:rPr lang="en-GB" u="sng" dirty="0" smtClean="0"/>
              <a:t>minimum of 6 minutes</a:t>
            </a:r>
            <a:r>
              <a:rPr lang="en-GB" dirty="0" smtClean="0"/>
              <a:t>, and a </a:t>
            </a:r>
            <a:r>
              <a:rPr lang="en-GB" u="sng" dirty="0" smtClean="0"/>
              <a:t>maximum of 6 minutes 30 seconds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41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589978"/>
            <a:ext cx="10800000" cy="1325563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6000" dirty="0"/>
              <a:t>Higher Performance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2125429"/>
            <a:ext cx="10800000" cy="4351338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have the option of performing on </a:t>
            </a:r>
            <a:r>
              <a:rPr lang="en-GB" b="1" dirty="0"/>
              <a:t>either</a:t>
            </a:r>
            <a:r>
              <a:rPr lang="en-GB" dirty="0"/>
              <a:t>: </a:t>
            </a:r>
          </a:p>
          <a:p>
            <a:pPr lvl="1"/>
            <a:r>
              <a:rPr lang="en-GB" sz="2800" dirty="0"/>
              <a:t>Two instruments </a:t>
            </a:r>
            <a:r>
              <a:rPr lang="en-GB" sz="2800" b="1" dirty="0"/>
              <a:t>or </a:t>
            </a:r>
            <a:r>
              <a:rPr lang="en-GB" sz="2800" dirty="0"/>
              <a:t>one instrument and voice </a:t>
            </a:r>
          </a:p>
          <a:p>
            <a:pPr lvl="1"/>
            <a:r>
              <a:rPr lang="en-GB" sz="2800" dirty="0"/>
              <a:t>One instrument </a:t>
            </a:r>
            <a:r>
              <a:rPr lang="en-GB" sz="2800" b="1" dirty="0"/>
              <a:t>or </a:t>
            </a:r>
            <a:r>
              <a:rPr lang="en-GB" sz="2800" dirty="0"/>
              <a:t>voice </a:t>
            </a:r>
          </a:p>
          <a:p>
            <a:r>
              <a:rPr lang="en-GB" dirty="0"/>
              <a:t>If you have chosen to be assessed on one instrument or voice, you will need to perform more pieces on your selected instrument (or voice). 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Your programme must be a </a:t>
            </a:r>
            <a:r>
              <a:rPr lang="en-GB" u="sng" dirty="0"/>
              <a:t>minimum of </a:t>
            </a:r>
            <a:r>
              <a:rPr lang="en-GB" u="sng" dirty="0" smtClean="0"/>
              <a:t>10 </a:t>
            </a:r>
            <a:r>
              <a:rPr lang="en-GB" u="sng" dirty="0"/>
              <a:t>minutes</a:t>
            </a:r>
            <a:r>
              <a:rPr lang="en-GB" dirty="0"/>
              <a:t>, and a </a:t>
            </a:r>
            <a:r>
              <a:rPr lang="en-GB" u="sng" dirty="0"/>
              <a:t>maximum of </a:t>
            </a:r>
            <a:r>
              <a:rPr lang="en-GB" u="sng" dirty="0" smtClean="0"/>
              <a:t>11 minutes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81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530017"/>
            <a:ext cx="10800000" cy="1325563"/>
          </a:xfrm>
          <a:solidFill>
            <a:schemeClr val="bg1">
              <a:alpha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dirty="0"/>
              <a:t>Advanced Higher Performance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2065468"/>
            <a:ext cx="10800000" cy="4351338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have the option of performing on </a:t>
            </a:r>
            <a:r>
              <a:rPr lang="en-GB" b="1" dirty="0"/>
              <a:t>either</a:t>
            </a:r>
            <a:r>
              <a:rPr lang="en-GB" dirty="0"/>
              <a:t>: </a:t>
            </a:r>
          </a:p>
          <a:p>
            <a:pPr lvl="1"/>
            <a:r>
              <a:rPr lang="en-GB" sz="2800" dirty="0"/>
              <a:t>Two instruments </a:t>
            </a:r>
            <a:r>
              <a:rPr lang="en-GB" sz="2800" b="1" dirty="0"/>
              <a:t>or </a:t>
            </a:r>
            <a:r>
              <a:rPr lang="en-GB" sz="2800" dirty="0"/>
              <a:t>one instrument and voice </a:t>
            </a:r>
          </a:p>
          <a:p>
            <a:pPr lvl="1"/>
            <a:r>
              <a:rPr lang="en-GB" sz="2800" dirty="0"/>
              <a:t>One instrument </a:t>
            </a:r>
            <a:r>
              <a:rPr lang="en-GB" sz="2800" b="1" dirty="0"/>
              <a:t>or </a:t>
            </a:r>
            <a:r>
              <a:rPr lang="en-GB" sz="2800" dirty="0"/>
              <a:t>voice </a:t>
            </a:r>
          </a:p>
          <a:p>
            <a:r>
              <a:rPr lang="en-GB" dirty="0"/>
              <a:t>If you have chosen to be assessed on one instrument or voice, you will need to perform more pieces on your selected instrument (or voice). 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Your programme must be a </a:t>
            </a:r>
            <a:r>
              <a:rPr lang="en-GB" u="sng" dirty="0"/>
              <a:t>minimum of </a:t>
            </a:r>
            <a:r>
              <a:rPr lang="en-GB" u="sng" dirty="0" smtClean="0"/>
              <a:t>15 </a:t>
            </a:r>
            <a:r>
              <a:rPr lang="en-GB" u="sng" dirty="0"/>
              <a:t>minutes</a:t>
            </a:r>
            <a:r>
              <a:rPr lang="en-GB" dirty="0"/>
              <a:t>, and a </a:t>
            </a:r>
            <a:r>
              <a:rPr lang="en-GB" u="sng" dirty="0"/>
              <a:t>maximum of </a:t>
            </a:r>
            <a:r>
              <a:rPr lang="en-GB" u="sng" dirty="0" smtClean="0"/>
              <a:t>17 </a:t>
            </a:r>
            <a:r>
              <a:rPr lang="en-GB" u="sng" dirty="0"/>
              <a:t>minutes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sz="3200" u="sng" dirty="0" smtClean="0"/>
          </a:p>
        </p:txBody>
      </p:sp>
    </p:spTree>
    <p:extLst>
      <p:ext uri="{BB962C8B-B14F-4D97-AF65-F5344CB8AC3E}">
        <p14:creationId xmlns:p14="http://schemas.microsoft.com/office/powerpoint/2010/main" val="358067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530016"/>
            <a:ext cx="10800000" cy="1325563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sz="6000" dirty="0" smtClean="0"/>
              <a:t>How can I study for Performance?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76" y="1960536"/>
            <a:ext cx="10800000" cy="4560185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You should practice for a minimum of </a:t>
            </a:r>
            <a:r>
              <a:rPr lang="en-GB" b="1" u="sng" dirty="0" smtClean="0"/>
              <a:t>20 </a:t>
            </a:r>
            <a:r>
              <a:rPr lang="en-GB" b="1" u="sng" dirty="0"/>
              <a:t>minutes</a:t>
            </a:r>
            <a:r>
              <a:rPr lang="en-GB" b="1" dirty="0"/>
              <a:t> per day.</a:t>
            </a:r>
          </a:p>
          <a:p>
            <a:pPr marL="0" indent="0">
              <a:buNone/>
            </a:pPr>
            <a:r>
              <a:rPr lang="en-GB" sz="500" dirty="0" smtClean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There </a:t>
            </a:r>
            <a:r>
              <a:rPr lang="en-GB" b="1" dirty="0"/>
              <a:t>are many different practising techniques that you can use, </a:t>
            </a:r>
            <a:r>
              <a:rPr lang="en-GB" b="1" dirty="0" smtClean="0"/>
              <a:t>such as:</a:t>
            </a:r>
          </a:p>
          <a:p>
            <a:pPr lvl="1"/>
            <a:endParaRPr lang="en-GB" sz="2600" dirty="0" smtClean="0"/>
          </a:p>
          <a:p>
            <a:pPr lvl="1"/>
            <a:r>
              <a:rPr lang="en-GB" sz="2600" dirty="0" smtClean="0"/>
              <a:t>Identify </a:t>
            </a:r>
            <a:r>
              <a:rPr lang="en-GB" sz="2600" dirty="0"/>
              <a:t>bars or phrases that you find difficult and focus on those for the session.</a:t>
            </a:r>
          </a:p>
          <a:p>
            <a:pPr lvl="1"/>
            <a:r>
              <a:rPr lang="en-GB" sz="2600" dirty="0" smtClean="0"/>
              <a:t>Practice </a:t>
            </a:r>
            <a:r>
              <a:rPr lang="en-GB" sz="2600" dirty="0"/>
              <a:t>under tempo – practice the bar at a slower pace, then gradually speed it up until you can play it at full </a:t>
            </a:r>
            <a:r>
              <a:rPr lang="en-GB" sz="2600" dirty="0" smtClean="0"/>
              <a:t>tempo.</a:t>
            </a:r>
          </a:p>
          <a:p>
            <a:pPr lvl="1"/>
            <a:r>
              <a:rPr lang="en-GB" sz="2600" dirty="0" smtClean="0"/>
              <a:t>Don’t </a:t>
            </a:r>
            <a:r>
              <a:rPr lang="en-GB" sz="2600" dirty="0"/>
              <a:t>always start from the beginning – try practising the middle or final section.</a:t>
            </a:r>
          </a:p>
          <a:p>
            <a:pPr marL="457200" lvl="1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2113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35144"/>
            <a:ext cx="10800000" cy="1325563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sz="6000" dirty="0" smtClean="0"/>
              <a:t>How can I study for Performance?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765664"/>
            <a:ext cx="10800000" cy="4755057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lvl="1"/>
            <a:r>
              <a:rPr lang="en-GB" sz="2600" dirty="0" smtClean="0"/>
              <a:t>Record </a:t>
            </a:r>
            <a:r>
              <a:rPr lang="en-GB" sz="2600" dirty="0"/>
              <a:t>yourself and listen back – this will highlight any </a:t>
            </a:r>
            <a:r>
              <a:rPr lang="en-GB" sz="2600" dirty="0" smtClean="0"/>
              <a:t>areas </a:t>
            </a:r>
            <a:r>
              <a:rPr lang="en-GB" sz="2600" dirty="0"/>
              <a:t>in which you need to focus</a:t>
            </a:r>
            <a:r>
              <a:rPr lang="en-GB" sz="2600" dirty="0" smtClean="0"/>
              <a:t>.</a:t>
            </a:r>
          </a:p>
          <a:p>
            <a:pPr lvl="1"/>
            <a:r>
              <a:rPr lang="en-GB" sz="2600" dirty="0" smtClean="0"/>
              <a:t>If </a:t>
            </a:r>
            <a:r>
              <a:rPr lang="en-GB" sz="2600" dirty="0"/>
              <a:t>appropriate, practice with your backing track</a:t>
            </a:r>
            <a:r>
              <a:rPr lang="en-GB" sz="2600" dirty="0" smtClean="0"/>
              <a:t>.</a:t>
            </a:r>
          </a:p>
          <a:p>
            <a:pPr marL="457200" lvl="1" indent="0">
              <a:buNone/>
            </a:pPr>
            <a:endParaRPr lang="en-GB" sz="2600" dirty="0" smtClean="0"/>
          </a:p>
          <a:p>
            <a:pPr marL="457200" lvl="1" indent="0">
              <a:buNone/>
            </a:pPr>
            <a:r>
              <a:rPr lang="en-GB" sz="2600" b="1" u="sng" dirty="0" smtClean="0"/>
              <a:t>Build </a:t>
            </a:r>
            <a:r>
              <a:rPr lang="en-GB" sz="2600" b="1" u="sng" dirty="0"/>
              <a:t>your </a:t>
            </a:r>
            <a:r>
              <a:rPr lang="en-GB" sz="2600" b="1" u="sng" dirty="0" smtClean="0"/>
              <a:t>stamina</a:t>
            </a:r>
            <a:r>
              <a:rPr lang="en-GB" sz="2600" b="1" dirty="0" smtClean="0"/>
              <a:t> </a:t>
            </a:r>
            <a:endParaRPr lang="en-GB" sz="2600" b="1" dirty="0"/>
          </a:p>
          <a:p>
            <a:pPr lvl="2"/>
            <a:r>
              <a:rPr lang="en-GB" sz="2600" dirty="0" smtClean="0"/>
              <a:t>Play </a:t>
            </a:r>
            <a:r>
              <a:rPr lang="en-GB" sz="2600" dirty="0"/>
              <a:t>pieces from beginning to </a:t>
            </a:r>
            <a:r>
              <a:rPr lang="en-GB" sz="2600" dirty="0" smtClean="0"/>
              <a:t>end. </a:t>
            </a:r>
          </a:p>
          <a:p>
            <a:pPr lvl="2"/>
            <a:r>
              <a:rPr lang="en-GB" sz="2600" dirty="0" smtClean="0"/>
              <a:t>Try </a:t>
            </a:r>
            <a:r>
              <a:rPr lang="en-GB" sz="2600" dirty="0"/>
              <a:t>playing your entire </a:t>
            </a:r>
            <a:r>
              <a:rPr lang="en-GB" sz="2600" dirty="0" smtClean="0"/>
              <a:t>programme.</a:t>
            </a:r>
          </a:p>
          <a:p>
            <a:pPr marL="457200" lvl="1" indent="0" algn="ctr">
              <a:buNone/>
            </a:pPr>
            <a:endParaRPr lang="en-GB" sz="3000" dirty="0"/>
          </a:p>
          <a:p>
            <a:pPr marL="0" indent="0" algn="ctr">
              <a:buNone/>
            </a:pPr>
            <a:r>
              <a:rPr lang="en-GB" b="1" dirty="0" smtClean="0"/>
              <a:t>Remember, you should practice for a minimum of 20 minutes a day.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1689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5125"/>
            <a:ext cx="10800000" cy="1325563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Hints and Tips for Performance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5624"/>
            <a:ext cx="10800000" cy="4680107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/>
              <a:t>Your performance will be assessed against the following criteria: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endParaRPr lang="en-GB" sz="3200" dirty="0" smtClean="0"/>
          </a:p>
          <a:p>
            <a:pPr lvl="1"/>
            <a:r>
              <a:rPr lang="en-GB" sz="2800" dirty="0" smtClean="0"/>
              <a:t>Melodic accuracy/intonation</a:t>
            </a:r>
          </a:p>
          <a:p>
            <a:pPr lvl="1"/>
            <a:r>
              <a:rPr lang="en-GB" sz="2800" dirty="0" smtClean="0"/>
              <a:t>Rhythmic accuracy</a:t>
            </a:r>
          </a:p>
          <a:p>
            <a:pPr lvl="1"/>
            <a:r>
              <a:rPr lang="en-GB" sz="2800" dirty="0" smtClean="0"/>
              <a:t>Tempo and flow </a:t>
            </a:r>
          </a:p>
          <a:p>
            <a:pPr lvl="1"/>
            <a:r>
              <a:rPr lang="en-GB" sz="2800" dirty="0" smtClean="0"/>
              <a:t>Mood and character</a:t>
            </a:r>
          </a:p>
          <a:p>
            <a:pPr lvl="1"/>
            <a:r>
              <a:rPr lang="en-GB" sz="2800" dirty="0" smtClean="0"/>
              <a:t>Tone </a:t>
            </a:r>
          </a:p>
          <a:p>
            <a:pPr lvl="1"/>
            <a:r>
              <a:rPr lang="en-GB" sz="2800" dirty="0" smtClean="0"/>
              <a:t>Dynamics</a:t>
            </a:r>
          </a:p>
        </p:txBody>
      </p:sp>
    </p:spTree>
    <p:extLst>
      <p:ext uri="{BB962C8B-B14F-4D97-AF65-F5344CB8AC3E}">
        <p14:creationId xmlns:p14="http://schemas.microsoft.com/office/powerpoint/2010/main" val="156824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95105"/>
            <a:ext cx="10800000" cy="1325563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6000" dirty="0"/>
              <a:t>How can I study for </a:t>
            </a:r>
            <a:r>
              <a:rPr lang="en-GB" sz="6000" dirty="0" smtClean="0"/>
              <a:t>Listening?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55604"/>
            <a:ext cx="10800000" cy="4635137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You should regularly revise </a:t>
            </a:r>
            <a:r>
              <a:rPr lang="en-GB" b="1" dirty="0" smtClean="0"/>
              <a:t>listening concepts </a:t>
            </a:r>
            <a:r>
              <a:rPr lang="en-GB" b="1" dirty="0"/>
              <a:t>at home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Make </a:t>
            </a:r>
            <a:r>
              <a:rPr lang="en-GB" dirty="0"/>
              <a:t>sure to look over your concept </a:t>
            </a:r>
            <a:r>
              <a:rPr lang="en-GB" dirty="0" smtClean="0"/>
              <a:t>dictionaries and booklets (available both </a:t>
            </a:r>
            <a:r>
              <a:rPr lang="en-GB" dirty="0"/>
              <a:t>digitally on Teams and the handouts you received in </a:t>
            </a:r>
            <a:r>
              <a:rPr lang="en-GB" dirty="0" smtClean="0"/>
              <a:t>class).</a:t>
            </a:r>
            <a:endParaRPr lang="en-GB" dirty="0"/>
          </a:p>
          <a:p>
            <a:r>
              <a:rPr lang="en-GB" dirty="0" smtClean="0"/>
              <a:t>Go to </a:t>
            </a:r>
            <a:r>
              <a:rPr lang="en-GB" b="1" dirty="0" smtClean="0">
                <a:hlinkClick r:id="rId3"/>
              </a:rPr>
              <a:t>Ataea</a:t>
            </a:r>
            <a:r>
              <a:rPr lang="en-GB" dirty="0" smtClean="0"/>
              <a:t> and </a:t>
            </a:r>
            <a:r>
              <a:rPr lang="en-GB" b="1" dirty="0" smtClean="0">
                <a:hlinkClick r:id="rId4"/>
              </a:rPr>
              <a:t>My Music Online</a:t>
            </a:r>
            <a:r>
              <a:rPr lang="en-GB" b="1" dirty="0"/>
              <a:t> </a:t>
            </a:r>
            <a:r>
              <a:rPr lang="en-GB" dirty="0" smtClean="0"/>
              <a:t>for concept definitions. </a:t>
            </a:r>
          </a:p>
          <a:p>
            <a:r>
              <a:rPr lang="en-GB" dirty="0" smtClean="0"/>
              <a:t>You can also access quizzes on My Music Online, which can be a very useful tool when learning how to identify concepts from audio excerpts.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1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582</Words>
  <Application>Microsoft Office PowerPoint</Application>
  <PresentationFormat>Widescreen</PresentationFormat>
  <Paragraphs>75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Music  SQA Study Skills</vt:lpstr>
      <vt:lpstr>How is the course broken up?</vt:lpstr>
      <vt:lpstr>National 5 Performance Requirements</vt:lpstr>
      <vt:lpstr>Higher Performance Requirements</vt:lpstr>
      <vt:lpstr>Advanced Higher Performance Requirements</vt:lpstr>
      <vt:lpstr>How can I study for Performance?</vt:lpstr>
      <vt:lpstr>How can I study for Performance?</vt:lpstr>
      <vt:lpstr>Hints and Tips for Performance</vt:lpstr>
      <vt:lpstr>How can I study for Listening?</vt:lpstr>
      <vt:lpstr>Links for Revision Materials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</dc:title>
  <dc:creator>010AEdwards</dc:creator>
  <cp:lastModifiedBy>010AEdwards</cp:lastModifiedBy>
  <cp:revision>42</cp:revision>
  <dcterms:created xsi:type="dcterms:W3CDTF">2020-12-10T08:58:09Z</dcterms:created>
  <dcterms:modified xsi:type="dcterms:W3CDTF">2020-12-11T10:28:07Z</dcterms:modified>
</cp:coreProperties>
</file>