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sldIdLst>
    <p:sldId id="256" r:id="rId5"/>
    <p:sldId id="264" r:id="rId6"/>
    <p:sldId id="257" r:id="rId7"/>
    <p:sldId id="266" r:id="rId8"/>
    <p:sldId id="261" r:id="rId9"/>
    <p:sldId id="262" r:id="rId10"/>
    <p:sldId id="263" r:id="rId11"/>
    <p:sldId id="258" r:id="rId12"/>
    <p:sldId id="259" r:id="rId13"/>
    <p:sldId id="260"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86F87-7AF2-48D8-BCB2-E13A4A91EF08}" v="21" dt="2020-12-10T20:51:08.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51" d="100"/>
          <a:sy n="51"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impson" userId="a265e4db-1d65-4322-991a-fa2f31e9b8cc" providerId="ADAL" clId="{93886F87-7AF2-48D8-BCB2-E13A4A91EF08}"/>
    <pc:docChg chg="undo custSel mod addSld delSld modSld sldOrd">
      <pc:chgData name="Mrs Simpson" userId="a265e4db-1d65-4322-991a-fa2f31e9b8cc" providerId="ADAL" clId="{93886F87-7AF2-48D8-BCB2-E13A4A91EF08}" dt="2020-12-10T21:10:32.815" v="5113"/>
      <pc:docMkLst>
        <pc:docMk/>
      </pc:docMkLst>
      <pc:sldChg chg="addSp delSp modSp mod ord setBg">
        <pc:chgData name="Mrs Simpson" userId="a265e4db-1d65-4322-991a-fa2f31e9b8cc" providerId="ADAL" clId="{93886F87-7AF2-48D8-BCB2-E13A4A91EF08}" dt="2020-12-10T21:10:32.815" v="5113"/>
        <pc:sldMkLst>
          <pc:docMk/>
          <pc:sldMk cId="3891198394" sldId="257"/>
        </pc:sldMkLst>
        <pc:spChg chg="mod">
          <ac:chgData name="Mrs Simpson" userId="a265e4db-1d65-4322-991a-fa2f31e9b8cc" providerId="ADAL" clId="{93886F87-7AF2-48D8-BCB2-E13A4A91EF08}" dt="2020-12-09T22:51:09.474" v="1216" actId="1076"/>
          <ac:spMkLst>
            <pc:docMk/>
            <pc:sldMk cId="3891198394" sldId="257"/>
            <ac:spMk id="2" creationId="{48896ABB-EAA6-42BC-9539-27EA02B3FFA0}"/>
          </ac:spMkLst>
        </pc:spChg>
        <pc:spChg chg="mod">
          <ac:chgData name="Mrs Simpson" userId="a265e4db-1d65-4322-991a-fa2f31e9b8cc" providerId="ADAL" clId="{93886F87-7AF2-48D8-BCB2-E13A4A91EF08}" dt="2020-12-09T22:56:34.536" v="1230" actId="207"/>
          <ac:spMkLst>
            <pc:docMk/>
            <pc:sldMk cId="3891198394" sldId="257"/>
            <ac:spMk id="3" creationId="{A9076E4A-BD65-4AC4-A821-4C6F42F206DC}"/>
          </ac:spMkLst>
        </pc:spChg>
        <pc:spChg chg="add del">
          <ac:chgData name="Mrs Simpson" userId="a265e4db-1d65-4322-991a-fa2f31e9b8cc" providerId="ADAL" clId="{93886F87-7AF2-48D8-BCB2-E13A4A91EF08}" dt="2020-12-09T22:50:37.508" v="1213" actId="26606"/>
          <ac:spMkLst>
            <pc:docMk/>
            <pc:sldMk cId="3891198394" sldId="257"/>
            <ac:spMk id="9" creationId="{CFB03654-F8D1-4066-85B5-5BA57499B18A}"/>
          </ac:spMkLst>
        </pc:spChg>
        <pc:spChg chg="add del">
          <ac:chgData name="Mrs Simpson" userId="a265e4db-1d65-4322-991a-fa2f31e9b8cc" providerId="ADAL" clId="{93886F87-7AF2-48D8-BCB2-E13A4A91EF08}" dt="2020-12-09T22:50:37.508" v="1213" actId="26606"/>
          <ac:spMkLst>
            <pc:docMk/>
            <pc:sldMk cId="3891198394" sldId="257"/>
            <ac:spMk id="11" creationId="{7615BC76-014D-4BD0-A843-994E2D759826}"/>
          </ac:spMkLst>
        </pc:spChg>
        <pc:spChg chg="add del">
          <ac:chgData name="Mrs Simpson" userId="a265e4db-1d65-4322-991a-fa2f31e9b8cc" providerId="ADAL" clId="{93886F87-7AF2-48D8-BCB2-E13A4A91EF08}" dt="2020-12-09T22:50:37.508" v="1213" actId="26606"/>
          <ac:spMkLst>
            <pc:docMk/>
            <pc:sldMk cId="3891198394" sldId="257"/>
            <ac:spMk id="55" creationId="{B1A3BF1A-EF96-468A-B04F-AFDF6621DEFB}"/>
          </ac:spMkLst>
        </pc:spChg>
        <pc:spChg chg="add">
          <ac:chgData name="Mrs Simpson" userId="a265e4db-1d65-4322-991a-fa2f31e9b8cc" providerId="ADAL" clId="{93886F87-7AF2-48D8-BCB2-E13A4A91EF08}" dt="2020-12-09T22:50:37.719" v="1214" actId="26606"/>
          <ac:spMkLst>
            <pc:docMk/>
            <pc:sldMk cId="3891198394" sldId="257"/>
            <ac:spMk id="81" creationId="{11AC88F6-55CB-496B-8AD8-9ABD2E6E3BFA}"/>
          </ac:spMkLst>
        </pc:spChg>
        <pc:spChg chg="add">
          <ac:chgData name="Mrs Simpson" userId="a265e4db-1d65-4322-991a-fa2f31e9b8cc" providerId="ADAL" clId="{93886F87-7AF2-48D8-BCB2-E13A4A91EF08}" dt="2020-12-09T22:50:37.719" v="1214" actId="26606"/>
          <ac:spMkLst>
            <pc:docMk/>
            <pc:sldMk cId="3891198394" sldId="257"/>
            <ac:spMk id="82" creationId="{6F53D3C3-F24F-4317-98B6-A05ECD30445C}"/>
          </ac:spMkLst>
        </pc:spChg>
        <pc:grpChg chg="add del">
          <ac:chgData name="Mrs Simpson" userId="a265e4db-1d65-4322-991a-fa2f31e9b8cc" providerId="ADAL" clId="{93886F87-7AF2-48D8-BCB2-E13A4A91EF08}" dt="2020-12-09T22:50:37.508" v="1213" actId="26606"/>
          <ac:grpSpMkLst>
            <pc:docMk/>
            <pc:sldMk cId="3891198394" sldId="257"/>
            <ac:grpSpMk id="13" creationId="{39D2483B-7210-454A-B168-51DA3C1611E3}"/>
          </ac:grpSpMkLst>
        </pc:grpChg>
        <pc:grpChg chg="add del">
          <ac:chgData name="Mrs Simpson" userId="a265e4db-1d65-4322-991a-fa2f31e9b8cc" providerId="ADAL" clId="{93886F87-7AF2-48D8-BCB2-E13A4A91EF08}" dt="2020-12-09T22:50:37.508" v="1213" actId="26606"/>
          <ac:grpSpMkLst>
            <pc:docMk/>
            <pc:sldMk cId="3891198394" sldId="257"/>
            <ac:grpSpMk id="57" creationId="{AC1582F5-FF93-46BF-A92F-D4490D6538CB}"/>
          </ac:grpSpMkLst>
        </pc:grpChg>
        <pc:picChg chg="add mod ord">
          <ac:chgData name="Mrs Simpson" userId="a265e4db-1d65-4322-991a-fa2f31e9b8cc" providerId="ADAL" clId="{93886F87-7AF2-48D8-BCB2-E13A4A91EF08}" dt="2020-12-09T22:50:45.990" v="1215" actId="1076"/>
          <ac:picMkLst>
            <pc:docMk/>
            <pc:sldMk cId="3891198394" sldId="257"/>
            <ac:picMk id="4" creationId="{4D85F2B0-CAAD-49C3-B1B2-279F3E4AB72A}"/>
          </ac:picMkLst>
        </pc:picChg>
      </pc:sldChg>
      <pc:sldChg chg="addSp modSp mod setBg">
        <pc:chgData name="Mrs Simpson" userId="a265e4db-1d65-4322-991a-fa2f31e9b8cc" providerId="ADAL" clId="{93886F87-7AF2-48D8-BCB2-E13A4A91EF08}" dt="2020-12-10T21:00:08.537" v="4481" actId="27636"/>
        <pc:sldMkLst>
          <pc:docMk/>
          <pc:sldMk cId="3091500173" sldId="258"/>
        </pc:sldMkLst>
        <pc:spChg chg="mod">
          <ac:chgData name="Mrs Simpson" userId="a265e4db-1d65-4322-991a-fa2f31e9b8cc" providerId="ADAL" clId="{93886F87-7AF2-48D8-BCB2-E13A4A91EF08}" dt="2020-12-09T22:55:44.673" v="1227" actId="1076"/>
          <ac:spMkLst>
            <pc:docMk/>
            <pc:sldMk cId="3091500173" sldId="258"/>
            <ac:spMk id="2" creationId="{52137324-E048-4786-BCAC-B758B0B7AE76}"/>
          </ac:spMkLst>
        </pc:spChg>
        <pc:spChg chg="mod">
          <ac:chgData name="Mrs Simpson" userId="a265e4db-1d65-4322-991a-fa2f31e9b8cc" providerId="ADAL" clId="{93886F87-7AF2-48D8-BCB2-E13A4A91EF08}" dt="2020-12-10T21:00:08.537" v="4481" actId="27636"/>
          <ac:spMkLst>
            <pc:docMk/>
            <pc:sldMk cId="3091500173" sldId="258"/>
            <ac:spMk id="3" creationId="{C0671BCC-EC1A-45D4-B454-AC92262E1096}"/>
          </ac:spMkLst>
        </pc:spChg>
        <pc:spChg chg="add">
          <ac:chgData name="Mrs Simpson" userId="a265e4db-1d65-4322-991a-fa2f31e9b8cc" providerId="ADAL" clId="{93886F87-7AF2-48D8-BCB2-E13A4A91EF08}" dt="2020-12-09T22:52:39.829" v="1224" actId="26606"/>
          <ac:spMkLst>
            <pc:docMk/>
            <pc:sldMk cId="3091500173" sldId="258"/>
            <ac:spMk id="9" creationId="{11AC88F6-55CB-496B-8AD8-9ABD2E6E3BFA}"/>
          </ac:spMkLst>
        </pc:spChg>
        <pc:spChg chg="add">
          <ac:chgData name="Mrs Simpson" userId="a265e4db-1d65-4322-991a-fa2f31e9b8cc" providerId="ADAL" clId="{93886F87-7AF2-48D8-BCB2-E13A4A91EF08}" dt="2020-12-09T22:52:39.829" v="1224" actId="26606"/>
          <ac:spMkLst>
            <pc:docMk/>
            <pc:sldMk cId="3091500173" sldId="258"/>
            <ac:spMk id="11" creationId="{6F53D3C3-F24F-4317-98B6-A05ECD30445C}"/>
          </ac:spMkLst>
        </pc:spChg>
        <pc:picChg chg="add mod ord">
          <ac:chgData name="Mrs Simpson" userId="a265e4db-1d65-4322-991a-fa2f31e9b8cc" providerId="ADAL" clId="{93886F87-7AF2-48D8-BCB2-E13A4A91EF08}" dt="2020-12-09T22:55:29.181" v="1226" actId="1076"/>
          <ac:picMkLst>
            <pc:docMk/>
            <pc:sldMk cId="3091500173" sldId="258"/>
            <ac:picMk id="4" creationId="{861DCEB2-CD6C-4DD8-A4B7-C0BCD60BF78B}"/>
          </ac:picMkLst>
        </pc:picChg>
      </pc:sldChg>
      <pc:sldChg chg="addSp modSp mod setBg">
        <pc:chgData name="Mrs Simpson" userId="a265e4db-1d65-4322-991a-fa2f31e9b8cc" providerId="ADAL" clId="{93886F87-7AF2-48D8-BCB2-E13A4A91EF08}" dt="2020-12-09T23:06:01.475" v="1923" actId="1076"/>
        <pc:sldMkLst>
          <pc:docMk/>
          <pc:sldMk cId="114778438" sldId="259"/>
        </pc:sldMkLst>
        <pc:spChg chg="mod">
          <ac:chgData name="Mrs Simpson" userId="a265e4db-1d65-4322-991a-fa2f31e9b8cc" providerId="ADAL" clId="{93886F87-7AF2-48D8-BCB2-E13A4A91EF08}" dt="2020-12-09T22:57:28.314" v="1236" actId="207"/>
          <ac:spMkLst>
            <pc:docMk/>
            <pc:sldMk cId="114778438" sldId="259"/>
            <ac:spMk id="2" creationId="{D0511AE0-7EBE-4714-B5EF-F6ACEA7A5F11}"/>
          </ac:spMkLst>
        </pc:spChg>
        <pc:spChg chg="mod">
          <ac:chgData name="Mrs Simpson" userId="a265e4db-1d65-4322-991a-fa2f31e9b8cc" providerId="ADAL" clId="{93886F87-7AF2-48D8-BCB2-E13A4A91EF08}" dt="2020-12-09T22:57:25.147" v="1235" actId="207"/>
          <ac:spMkLst>
            <pc:docMk/>
            <pc:sldMk cId="114778438" sldId="259"/>
            <ac:spMk id="3" creationId="{67941271-B614-435A-A93E-54022772F2DE}"/>
          </ac:spMkLst>
        </pc:spChg>
        <pc:spChg chg="add">
          <ac:chgData name="Mrs Simpson" userId="a265e4db-1d65-4322-991a-fa2f31e9b8cc" providerId="ADAL" clId="{93886F87-7AF2-48D8-BCB2-E13A4A91EF08}" dt="2020-12-09T22:56:20.591" v="1229" actId="26606"/>
          <ac:spMkLst>
            <pc:docMk/>
            <pc:sldMk cId="114778438" sldId="259"/>
            <ac:spMk id="9" creationId="{11AC88F6-55CB-496B-8AD8-9ABD2E6E3BFA}"/>
          </ac:spMkLst>
        </pc:spChg>
        <pc:spChg chg="add">
          <ac:chgData name="Mrs Simpson" userId="a265e4db-1d65-4322-991a-fa2f31e9b8cc" providerId="ADAL" clId="{93886F87-7AF2-48D8-BCB2-E13A4A91EF08}" dt="2020-12-09T22:56:20.591" v="1229" actId="26606"/>
          <ac:spMkLst>
            <pc:docMk/>
            <pc:sldMk cId="114778438" sldId="259"/>
            <ac:spMk id="11" creationId="{969239DF-EAA4-47C3-B4E3-79C6BCB243F5}"/>
          </ac:spMkLst>
        </pc:spChg>
        <pc:grpChg chg="add">
          <ac:chgData name="Mrs Simpson" userId="a265e4db-1d65-4322-991a-fa2f31e9b8cc" providerId="ADAL" clId="{93886F87-7AF2-48D8-BCB2-E13A4A91EF08}" dt="2020-12-09T22:56:20.591" v="1229" actId="26606"/>
          <ac:grpSpMkLst>
            <pc:docMk/>
            <pc:sldMk cId="114778438" sldId="259"/>
            <ac:grpSpMk id="13" creationId="{3389B237-4CAB-4403-A95C-C04D71F4B420}"/>
          </ac:grpSpMkLst>
        </pc:grpChg>
        <pc:picChg chg="add mod">
          <ac:chgData name="Mrs Simpson" userId="a265e4db-1d65-4322-991a-fa2f31e9b8cc" providerId="ADAL" clId="{93886F87-7AF2-48D8-BCB2-E13A4A91EF08}" dt="2020-12-09T23:06:01.475" v="1923" actId="1076"/>
          <ac:picMkLst>
            <pc:docMk/>
            <pc:sldMk cId="114778438" sldId="259"/>
            <ac:picMk id="4" creationId="{11671436-D547-403A-A9C0-593E14254770}"/>
          </ac:picMkLst>
        </pc:picChg>
      </pc:sldChg>
      <pc:sldChg chg="addSp delSp modSp mod setBg">
        <pc:chgData name="Mrs Simpson" userId="a265e4db-1d65-4322-991a-fa2f31e9b8cc" providerId="ADAL" clId="{93886F87-7AF2-48D8-BCB2-E13A4A91EF08}" dt="2020-12-09T23:07:23.901" v="1933" actId="29295"/>
        <pc:sldMkLst>
          <pc:docMk/>
          <pc:sldMk cId="2489282772" sldId="260"/>
        </pc:sldMkLst>
        <pc:spChg chg="mod">
          <ac:chgData name="Mrs Simpson" userId="a265e4db-1d65-4322-991a-fa2f31e9b8cc" providerId="ADAL" clId="{93886F87-7AF2-48D8-BCB2-E13A4A91EF08}" dt="2020-12-09T23:06:39.306" v="1926" actId="26606"/>
          <ac:spMkLst>
            <pc:docMk/>
            <pc:sldMk cId="2489282772" sldId="260"/>
            <ac:spMk id="2" creationId="{D0338962-3C05-4C19-A232-497158F05972}"/>
          </ac:spMkLst>
        </pc:spChg>
        <pc:spChg chg="mod">
          <ac:chgData name="Mrs Simpson" userId="a265e4db-1d65-4322-991a-fa2f31e9b8cc" providerId="ADAL" clId="{93886F87-7AF2-48D8-BCB2-E13A4A91EF08}" dt="2020-12-09T23:06:39.306" v="1926" actId="26606"/>
          <ac:spMkLst>
            <pc:docMk/>
            <pc:sldMk cId="2489282772" sldId="260"/>
            <ac:spMk id="3" creationId="{8E5574D9-EA67-443A-935B-D3DDC16A6FC8}"/>
          </ac:spMkLst>
        </pc:spChg>
        <pc:spChg chg="add del">
          <ac:chgData name="Mrs Simpson" userId="a265e4db-1d65-4322-991a-fa2f31e9b8cc" providerId="ADAL" clId="{93886F87-7AF2-48D8-BCB2-E13A4A91EF08}" dt="2020-12-09T23:06:39.306" v="1926" actId="26606"/>
          <ac:spMkLst>
            <pc:docMk/>
            <pc:sldMk cId="2489282772" sldId="260"/>
            <ac:spMk id="9" creationId="{72CD369A-5284-45B1-B107-702483A8BD98}"/>
          </ac:spMkLst>
        </pc:spChg>
        <pc:grpChg chg="add del">
          <ac:chgData name="Mrs Simpson" userId="a265e4db-1d65-4322-991a-fa2f31e9b8cc" providerId="ADAL" clId="{93886F87-7AF2-48D8-BCB2-E13A4A91EF08}" dt="2020-12-09T23:06:39.306" v="1926" actId="26606"/>
          <ac:grpSpMkLst>
            <pc:docMk/>
            <pc:sldMk cId="2489282772" sldId="260"/>
            <ac:grpSpMk id="11" creationId="{FD435E13-4F33-4353-A24E-D37F378524B0}"/>
          </ac:grpSpMkLst>
        </pc:grpChg>
        <pc:picChg chg="add mod">
          <ac:chgData name="Mrs Simpson" userId="a265e4db-1d65-4322-991a-fa2f31e9b8cc" providerId="ADAL" clId="{93886F87-7AF2-48D8-BCB2-E13A4A91EF08}" dt="2020-12-09T23:07:23.901" v="1933" actId="29295"/>
          <ac:picMkLst>
            <pc:docMk/>
            <pc:sldMk cId="2489282772" sldId="260"/>
            <ac:picMk id="4" creationId="{880EAD19-6495-45C6-8E2A-3BAC552540D8}"/>
          </ac:picMkLst>
        </pc:picChg>
      </pc:sldChg>
      <pc:sldChg chg="modSp new mod">
        <pc:chgData name="Mrs Simpson" userId="a265e4db-1d65-4322-991a-fa2f31e9b8cc" providerId="ADAL" clId="{93886F87-7AF2-48D8-BCB2-E13A4A91EF08}" dt="2020-12-09T22:56:51.083" v="1232" actId="207"/>
        <pc:sldMkLst>
          <pc:docMk/>
          <pc:sldMk cId="361869924" sldId="261"/>
        </pc:sldMkLst>
        <pc:spChg chg="mod">
          <ac:chgData name="Mrs Simpson" userId="a265e4db-1d65-4322-991a-fa2f31e9b8cc" providerId="ADAL" clId="{93886F87-7AF2-48D8-BCB2-E13A4A91EF08}" dt="2020-12-09T22:56:51.083" v="1232" actId="207"/>
          <ac:spMkLst>
            <pc:docMk/>
            <pc:sldMk cId="361869924" sldId="261"/>
            <ac:spMk id="2" creationId="{D54F1CB1-C71F-4325-8035-5C722B19E9D1}"/>
          </ac:spMkLst>
        </pc:spChg>
        <pc:spChg chg="mod">
          <ac:chgData name="Mrs Simpson" userId="a265e4db-1d65-4322-991a-fa2f31e9b8cc" providerId="ADAL" clId="{93886F87-7AF2-48D8-BCB2-E13A4A91EF08}" dt="2020-12-09T22:56:46.948" v="1231" actId="207"/>
          <ac:spMkLst>
            <pc:docMk/>
            <pc:sldMk cId="361869924" sldId="261"/>
            <ac:spMk id="3" creationId="{CC2FA9CD-ABD5-4BA3-8C09-1039B3DCD5F4}"/>
          </ac:spMkLst>
        </pc:spChg>
      </pc:sldChg>
      <pc:sldChg chg="modSp new del mod">
        <pc:chgData name="Mrs Simpson" userId="a265e4db-1d65-4322-991a-fa2f31e9b8cc" providerId="ADAL" clId="{93886F87-7AF2-48D8-BCB2-E13A4A91EF08}" dt="2020-12-09T22:15:46.450" v="133" actId="680"/>
        <pc:sldMkLst>
          <pc:docMk/>
          <pc:sldMk cId="1260292461" sldId="261"/>
        </pc:sldMkLst>
        <pc:spChg chg="mod">
          <ac:chgData name="Mrs Simpson" userId="a265e4db-1d65-4322-991a-fa2f31e9b8cc" providerId="ADAL" clId="{93886F87-7AF2-48D8-BCB2-E13A4A91EF08}" dt="2020-12-09T22:15:45.559" v="132" actId="20577"/>
          <ac:spMkLst>
            <pc:docMk/>
            <pc:sldMk cId="1260292461" sldId="261"/>
            <ac:spMk id="2" creationId="{2F0DD3A5-0937-4128-B394-129B07C69404}"/>
          </ac:spMkLst>
        </pc:spChg>
      </pc:sldChg>
      <pc:sldChg chg="addSp modSp new mod modClrScheme chgLayout">
        <pc:chgData name="Mrs Simpson" userId="a265e4db-1d65-4322-991a-fa2f31e9b8cc" providerId="ADAL" clId="{93886F87-7AF2-48D8-BCB2-E13A4A91EF08}" dt="2020-12-10T20:57:12.837" v="4221" actId="207"/>
        <pc:sldMkLst>
          <pc:docMk/>
          <pc:sldMk cId="2721640093" sldId="262"/>
        </pc:sldMkLst>
        <pc:spChg chg="add mod ord">
          <ac:chgData name="Mrs Simpson" userId="a265e4db-1d65-4322-991a-fa2f31e9b8cc" providerId="ADAL" clId="{93886F87-7AF2-48D8-BCB2-E13A4A91EF08}" dt="2020-12-10T20:57:12.837" v="4221" actId="207"/>
          <ac:spMkLst>
            <pc:docMk/>
            <pc:sldMk cId="2721640093" sldId="262"/>
            <ac:spMk id="3" creationId="{E049890B-A4C4-465D-88EE-D39875E4C8B3}"/>
          </ac:spMkLst>
        </pc:spChg>
        <pc:spChg chg="add mod ord">
          <ac:chgData name="Mrs Simpson" userId="a265e4db-1d65-4322-991a-fa2f31e9b8cc" providerId="ADAL" clId="{93886F87-7AF2-48D8-BCB2-E13A4A91EF08}" dt="2020-12-10T20:55:20.240" v="4196" actId="20577"/>
          <ac:spMkLst>
            <pc:docMk/>
            <pc:sldMk cId="2721640093" sldId="262"/>
            <ac:spMk id="4" creationId="{8E5F78BC-0F9E-4881-83EA-E5032B4EC5F7}"/>
          </ac:spMkLst>
        </pc:spChg>
        <pc:picChg chg="add mod">
          <ac:chgData name="Mrs Simpson" userId="a265e4db-1d65-4322-991a-fa2f31e9b8cc" providerId="ADAL" clId="{93886F87-7AF2-48D8-BCB2-E13A4A91EF08}" dt="2020-12-09T22:52:16.018" v="1222" actId="1076"/>
          <ac:picMkLst>
            <pc:docMk/>
            <pc:sldMk cId="2721640093" sldId="262"/>
            <ac:picMk id="2" creationId="{C4488AE3-7F4B-403E-ACE3-D1777814447B}"/>
          </ac:picMkLst>
        </pc:picChg>
      </pc:sldChg>
      <pc:sldChg chg="modSp new mod">
        <pc:chgData name="Mrs Simpson" userId="a265e4db-1d65-4322-991a-fa2f31e9b8cc" providerId="ADAL" clId="{93886F87-7AF2-48D8-BCB2-E13A4A91EF08}" dt="2020-12-10T20:57:23.059" v="4222" actId="207"/>
        <pc:sldMkLst>
          <pc:docMk/>
          <pc:sldMk cId="820536070" sldId="263"/>
        </pc:sldMkLst>
        <pc:spChg chg="mod">
          <ac:chgData name="Mrs Simpson" userId="a265e4db-1d65-4322-991a-fa2f31e9b8cc" providerId="ADAL" clId="{93886F87-7AF2-48D8-BCB2-E13A4A91EF08}" dt="2020-12-10T20:57:23.059" v="4222" actId="207"/>
          <ac:spMkLst>
            <pc:docMk/>
            <pc:sldMk cId="820536070" sldId="263"/>
            <ac:spMk id="2" creationId="{1C7A006F-AD15-4651-9A53-21C5EBAFDDCF}"/>
          </ac:spMkLst>
        </pc:spChg>
        <pc:spChg chg="mod">
          <ac:chgData name="Mrs Simpson" userId="a265e4db-1d65-4322-991a-fa2f31e9b8cc" providerId="ADAL" clId="{93886F87-7AF2-48D8-BCB2-E13A4A91EF08}" dt="2020-12-10T20:55:55.816" v="4200" actId="207"/>
          <ac:spMkLst>
            <pc:docMk/>
            <pc:sldMk cId="820536070" sldId="263"/>
            <ac:spMk id="3" creationId="{F5206BD3-C09E-4AB1-BF0B-1706AF67B2EC}"/>
          </ac:spMkLst>
        </pc:spChg>
      </pc:sldChg>
      <pc:sldChg chg="addSp delSp add del setBg delDesignElem">
        <pc:chgData name="Mrs Simpson" userId="a265e4db-1d65-4322-991a-fa2f31e9b8cc" providerId="ADAL" clId="{93886F87-7AF2-48D8-BCB2-E13A4A91EF08}" dt="2020-12-09T22:51:43.453" v="1219"/>
        <pc:sldMkLst>
          <pc:docMk/>
          <pc:sldMk cId="2327359153" sldId="263"/>
        </pc:sldMkLst>
        <pc:spChg chg="add del">
          <ac:chgData name="Mrs Simpson" userId="a265e4db-1d65-4322-991a-fa2f31e9b8cc" providerId="ADAL" clId="{93886F87-7AF2-48D8-BCB2-E13A4A91EF08}" dt="2020-12-09T22:51:43.453" v="1219"/>
          <ac:spMkLst>
            <pc:docMk/>
            <pc:sldMk cId="2327359153" sldId="263"/>
            <ac:spMk id="17" creationId="{945D478C-A9A5-4832-89D8-703607711BB1}"/>
          </ac:spMkLst>
        </pc:spChg>
        <pc:spChg chg="add del">
          <ac:chgData name="Mrs Simpson" userId="a265e4db-1d65-4322-991a-fa2f31e9b8cc" providerId="ADAL" clId="{93886F87-7AF2-48D8-BCB2-E13A4A91EF08}" dt="2020-12-09T22:51:43.453" v="1219"/>
          <ac:spMkLst>
            <pc:docMk/>
            <pc:sldMk cId="2327359153" sldId="263"/>
            <ac:spMk id="19" creationId="{6070DF15-E754-42BB-9A78-F070643B1F41}"/>
          </ac:spMkLst>
        </pc:spChg>
        <pc:grpChg chg="add del">
          <ac:chgData name="Mrs Simpson" userId="a265e4db-1d65-4322-991a-fa2f31e9b8cc" providerId="ADAL" clId="{93886F87-7AF2-48D8-BCB2-E13A4A91EF08}" dt="2020-12-09T22:51:43.453" v="1219"/>
          <ac:grpSpMkLst>
            <pc:docMk/>
            <pc:sldMk cId="2327359153" sldId="263"/>
            <ac:grpSpMk id="21" creationId="{67A83510-2790-4866-911D-2E1588DF5FCC}"/>
          </ac:grpSpMkLst>
        </pc:grpChg>
      </pc:sldChg>
      <pc:sldChg chg="addSp modSp new mod ord">
        <pc:chgData name="Mrs Simpson" userId="a265e4db-1d65-4322-991a-fa2f31e9b8cc" providerId="ADAL" clId="{93886F87-7AF2-48D8-BCB2-E13A4A91EF08}" dt="2020-12-10T21:07:02.440" v="5110"/>
        <pc:sldMkLst>
          <pc:docMk/>
          <pc:sldMk cId="5746636" sldId="264"/>
        </pc:sldMkLst>
        <pc:spChg chg="mod">
          <ac:chgData name="Mrs Simpson" userId="a265e4db-1d65-4322-991a-fa2f31e9b8cc" providerId="ADAL" clId="{93886F87-7AF2-48D8-BCB2-E13A4A91EF08}" dt="2020-12-10T20:56:06.038" v="4201" actId="207"/>
          <ac:spMkLst>
            <pc:docMk/>
            <pc:sldMk cId="5746636" sldId="264"/>
            <ac:spMk id="2" creationId="{7E38832A-9A55-41AE-B87C-E684AA36F15E}"/>
          </ac:spMkLst>
        </pc:spChg>
        <pc:spChg chg="mod">
          <ac:chgData name="Mrs Simpson" userId="a265e4db-1d65-4322-991a-fa2f31e9b8cc" providerId="ADAL" clId="{93886F87-7AF2-48D8-BCB2-E13A4A91EF08}" dt="2020-12-10T20:56:10.239" v="4202" actId="207"/>
          <ac:spMkLst>
            <pc:docMk/>
            <pc:sldMk cId="5746636" sldId="264"/>
            <ac:spMk id="3" creationId="{3B16FCBB-50E5-4A96-A20E-09AA02920B50}"/>
          </ac:spMkLst>
        </pc:spChg>
        <pc:spChg chg="mod">
          <ac:chgData name="Mrs Simpson" userId="a265e4db-1d65-4322-991a-fa2f31e9b8cc" providerId="ADAL" clId="{93886F87-7AF2-48D8-BCB2-E13A4A91EF08}" dt="2020-12-10T20:56:24.484" v="4205" actId="207"/>
          <ac:spMkLst>
            <pc:docMk/>
            <pc:sldMk cId="5746636" sldId="264"/>
            <ac:spMk id="4" creationId="{684A33B9-6FF9-46F4-97CA-77D33810ACA6}"/>
          </ac:spMkLst>
        </pc:spChg>
        <pc:spChg chg="mod">
          <ac:chgData name="Mrs Simpson" userId="a265e4db-1d65-4322-991a-fa2f31e9b8cc" providerId="ADAL" clId="{93886F87-7AF2-48D8-BCB2-E13A4A91EF08}" dt="2020-12-10T20:56:13.995" v="4203" actId="207"/>
          <ac:spMkLst>
            <pc:docMk/>
            <pc:sldMk cId="5746636" sldId="264"/>
            <ac:spMk id="5" creationId="{F6B227D4-A147-4E04-841A-8C6EC7B6D23B}"/>
          </ac:spMkLst>
        </pc:spChg>
        <pc:spChg chg="mod">
          <ac:chgData name="Mrs Simpson" userId="a265e4db-1d65-4322-991a-fa2f31e9b8cc" providerId="ADAL" clId="{93886F87-7AF2-48D8-BCB2-E13A4A91EF08}" dt="2020-12-10T20:56:33.391" v="4206" actId="207"/>
          <ac:spMkLst>
            <pc:docMk/>
            <pc:sldMk cId="5746636" sldId="264"/>
            <ac:spMk id="6" creationId="{DF4CE74A-E03B-491C-897B-AF9732C730C4}"/>
          </ac:spMkLst>
        </pc:spChg>
        <pc:spChg chg="add mod">
          <ac:chgData name="Mrs Simpson" userId="a265e4db-1d65-4322-991a-fa2f31e9b8cc" providerId="ADAL" clId="{93886F87-7AF2-48D8-BCB2-E13A4A91EF08}" dt="2020-12-10T20:56:16.926" v="4204" actId="207"/>
          <ac:spMkLst>
            <pc:docMk/>
            <pc:sldMk cId="5746636" sldId="264"/>
            <ac:spMk id="7" creationId="{86C78497-14B5-4CF5-9899-1E856989D5C1}"/>
          </ac:spMkLst>
        </pc:spChg>
        <pc:spChg chg="add mod">
          <ac:chgData name="Mrs Simpson" userId="a265e4db-1d65-4322-991a-fa2f31e9b8cc" providerId="ADAL" clId="{93886F87-7AF2-48D8-BCB2-E13A4A91EF08}" dt="2020-12-10T20:56:54.331" v="4220" actId="20577"/>
          <ac:spMkLst>
            <pc:docMk/>
            <pc:sldMk cId="5746636" sldId="264"/>
            <ac:spMk id="8" creationId="{04E3BAFA-E08E-40E3-A082-687326B287FB}"/>
          </ac:spMkLst>
        </pc:spChg>
      </pc:sldChg>
      <pc:sldChg chg="modSp new mod">
        <pc:chgData name="Mrs Simpson" userId="a265e4db-1d65-4322-991a-fa2f31e9b8cc" providerId="ADAL" clId="{93886F87-7AF2-48D8-BCB2-E13A4A91EF08}" dt="2020-12-10T21:06:23.012" v="5108" actId="20577"/>
        <pc:sldMkLst>
          <pc:docMk/>
          <pc:sldMk cId="3534690271" sldId="265"/>
        </pc:sldMkLst>
        <pc:spChg chg="mod">
          <ac:chgData name="Mrs Simpson" userId="a265e4db-1d65-4322-991a-fa2f31e9b8cc" providerId="ADAL" clId="{93886F87-7AF2-48D8-BCB2-E13A4A91EF08}" dt="2020-12-10T21:00:48.557" v="4508" actId="20577"/>
          <ac:spMkLst>
            <pc:docMk/>
            <pc:sldMk cId="3534690271" sldId="265"/>
            <ac:spMk id="2" creationId="{3A861C4C-E36F-45A7-9CE2-9FAC8CE6A6D8}"/>
          </ac:spMkLst>
        </pc:spChg>
        <pc:spChg chg="mod">
          <ac:chgData name="Mrs Simpson" userId="a265e4db-1d65-4322-991a-fa2f31e9b8cc" providerId="ADAL" clId="{93886F87-7AF2-48D8-BCB2-E13A4A91EF08}" dt="2020-12-10T21:06:23.012" v="5108" actId="20577"/>
          <ac:spMkLst>
            <pc:docMk/>
            <pc:sldMk cId="3534690271" sldId="265"/>
            <ac:spMk id="3" creationId="{4B96C5F3-FF74-4B93-95A7-4EEE282D9988}"/>
          </ac:spMkLst>
        </pc:spChg>
      </pc:sldChg>
      <pc:sldChg chg="new">
        <pc:chgData name="Mrs Simpson" userId="a265e4db-1d65-4322-991a-fa2f31e9b8cc" providerId="ADAL" clId="{93886F87-7AF2-48D8-BCB2-E13A4A91EF08}" dt="2020-12-10T21:07:13.768" v="5111" actId="680"/>
        <pc:sldMkLst>
          <pc:docMk/>
          <pc:sldMk cId="2329153794"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1674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0246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6545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1008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1871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24791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7691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0032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3296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43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12/15/2020</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7058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12/15/2020</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63952306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28" r:id="rId6"/>
    <p:sldLayoutId id="2147483724" r:id="rId7"/>
    <p:sldLayoutId id="2147483725" r:id="rId8"/>
    <p:sldLayoutId id="2147483726" r:id="rId9"/>
    <p:sldLayoutId id="2147483727" r:id="rId10"/>
    <p:sldLayoutId id="2147483729"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Henderson@bearsdenacademy.e-dunbarton.sch.uk" TargetMode="External"/><Relationship Id="rId7" Type="http://schemas.openxmlformats.org/officeDocument/2006/relationships/image" Target="../media/image1.png"/><Relationship Id="rId2" Type="http://schemas.openxmlformats.org/officeDocument/2006/relationships/hyperlink" Target="mailto:ysimpson@bearsdenacademy.e-dunbarton.sch.uk" TargetMode="External"/><Relationship Id="rId1" Type="http://schemas.openxmlformats.org/officeDocument/2006/relationships/slideLayout" Target="../slideLayouts/slideLayout2.xml"/><Relationship Id="rId6" Type="http://schemas.openxmlformats.org/officeDocument/2006/relationships/hyperlink" Target="mailto:JGill@bearsdenacademy.e-dunbarton.sch.uk" TargetMode="External"/><Relationship Id="rId5" Type="http://schemas.openxmlformats.org/officeDocument/2006/relationships/hyperlink" Target="mailto:VDunseith@bearsdenacademy.e-dunbarton.sch.uk" TargetMode="External"/><Relationship Id="rId4" Type="http://schemas.openxmlformats.org/officeDocument/2006/relationships/hyperlink" Target="mailto:AMurray@bearsdenacademy.e-dunbarton.sch.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vJZTVEV87U" TargetMode="External"/><Relationship Id="rId2" Type="http://schemas.openxmlformats.org/officeDocument/2006/relationships/hyperlink" Target="https://www.youtube.com/watch?v=20TxHebAJfY&amp;feature=emb_log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qa.org.uk/sqa/48459.html" TargetMode="External"/><Relationship Id="rId2" Type="http://schemas.openxmlformats.org/officeDocument/2006/relationships/hyperlink" Target="https://www.sqa.org.uk/sqa/47428.html" TargetMode="External"/><Relationship Id="rId1" Type="http://schemas.openxmlformats.org/officeDocument/2006/relationships/slideLayout" Target="../slideLayouts/slideLayout2.xml"/><Relationship Id="rId4" Type="http://schemas.openxmlformats.org/officeDocument/2006/relationships/hyperlink" Target="https://www.sqa.org.uk/sqa/47913.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du.rsc.org/?_ga=2.56190059.110747815.1607603089-1046060678.1593506632" TargetMode="External"/><Relationship Id="rId3" Type="http://schemas.openxmlformats.org/officeDocument/2006/relationships/hyperlink" Target="https://scholar.hw.ac.uk/" TargetMode="External"/><Relationship Id="rId7" Type="http://schemas.openxmlformats.org/officeDocument/2006/relationships/hyperlink" Target="https://www.youtube.com/playlist?list=PL8dPuuaLjXtPHzzYuWy6fYEaX9mQQ8oGr"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c/MissAdamsChemistry/featured" TargetMode="External"/><Relationship Id="rId5" Type="http://schemas.openxmlformats.org/officeDocument/2006/relationships/hyperlink" Target="https://www.bbc.co.uk/bitesize/subjects/zjmtsbk" TargetMode="External"/><Relationship Id="rId4" Type="http://schemas.openxmlformats.org/officeDocument/2006/relationships/hyperlink" Target="https://www.bbc.co.uk/bitesize/subjects/zmnp34j"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ew.chemistry-teaching-resources.com/PastPapers.html" TargetMode="External"/><Relationship Id="rId2" Type="http://schemas.openxmlformats.org/officeDocument/2006/relationships/hyperlink" Target="https://www.sqa.org.uk/pastpapers/findpastpaper.ht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5D478C-A9A5-4832-89D8-703607711B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70DF15-E754-42BB-9A78-F070643B1F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1AD18-45BA-4017-A330-F7F96ECE54AE}"/>
              </a:ext>
            </a:extLst>
          </p:cNvPr>
          <p:cNvSpPr>
            <a:spLocks noGrp="1"/>
          </p:cNvSpPr>
          <p:nvPr>
            <p:ph type="ctrTitle"/>
          </p:nvPr>
        </p:nvSpPr>
        <p:spPr>
          <a:xfrm>
            <a:off x="2069331" y="4934601"/>
            <a:ext cx="8031961" cy="882398"/>
          </a:xfrm>
        </p:spPr>
        <p:txBody>
          <a:bodyPr>
            <a:noAutofit/>
          </a:bodyPr>
          <a:lstStyle/>
          <a:p>
            <a:r>
              <a:rPr lang="en-GB" b="1" dirty="0">
                <a:solidFill>
                  <a:schemeClr val="accent5">
                    <a:lumMod val="75000"/>
                  </a:schemeClr>
                </a:solidFill>
              </a:rPr>
              <a:t>Chemistry Study Guide</a:t>
            </a:r>
          </a:p>
        </p:txBody>
      </p:sp>
      <p:sp>
        <p:nvSpPr>
          <p:cNvPr id="3" name="Subtitle 2">
            <a:extLst>
              <a:ext uri="{FF2B5EF4-FFF2-40B4-BE49-F238E27FC236}">
                <a16:creationId xmlns:a16="http://schemas.microsoft.com/office/drawing/2014/main" id="{B7153FE0-D181-4847-AC17-9F32C07362FB}"/>
              </a:ext>
            </a:extLst>
          </p:cNvPr>
          <p:cNvSpPr>
            <a:spLocks noGrp="1"/>
          </p:cNvSpPr>
          <p:nvPr>
            <p:ph type="subTitle" idx="1"/>
          </p:nvPr>
        </p:nvSpPr>
        <p:spPr>
          <a:xfrm>
            <a:off x="2780983" y="5951581"/>
            <a:ext cx="6396471" cy="509627"/>
          </a:xfrm>
        </p:spPr>
        <p:txBody>
          <a:bodyPr>
            <a:normAutofit/>
          </a:bodyPr>
          <a:lstStyle/>
          <a:p>
            <a:pPr>
              <a:lnSpc>
                <a:spcPct val="140000"/>
              </a:lnSpc>
            </a:pPr>
            <a:r>
              <a:rPr lang="en-GB" sz="700" b="1" dirty="0">
                <a:solidFill>
                  <a:schemeClr val="accent5">
                    <a:lumMod val="75000"/>
                  </a:schemeClr>
                </a:solidFill>
              </a:rPr>
              <a:t>Bearsden Academy </a:t>
            </a:r>
          </a:p>
          <a:p>
            <a:pPr>
              <a:lnSpc>
                <a:spcPct val="140000"/>
              </a:lnSpc>
            </a:pPr>
            <a:r>
              <a:rPr lang="en-GB" sz="700" b="1" dirty="0">
                <a:solidFill>
                  <a:schemeClr val="accent5">
                    <a:lumMod val="75000"/>
                  </a:schemeClr>
                </a:solidFill>
              </a:rPr>
              <a:t>National 5, Higher and Advanced Higher</a:t>
            </a:r>
          </a:p>
        </p:txBody>
      </p:sp>
      <p:pic>
        <p:nvPicPr>
          <p:cNvPr id="5" name="Picture 4">
            <a:extLst>
              <a:ext uri="{FF2B5EF4-FFF2-40B4-BE49-F238E27FC236}">
                <a16:creationId xmlns:a16="http://schemas.microsoft.com/office/drawing/2014/main" id="{2FB783B4-9531-4C48-9924-34C53140A2E7}"/>
              </a:ext>
            </a:extLst>
          </p:cNvPr>
          <p:cNvPicPr>
            <a:picLocks noChangeAspect="1"/>
          </p:cNvPicPr>
          <p:nvPr/>
        </p:nvPicPr>
        <p:blipFill rotWithShape="1">
          <a:blip r:embed="rId2"/>
          <a:srcRect t="40194" b="3582"/>
          <a:stretch/>
        </p:blipFill>
        <p:spPr>
          <a:xfrm>
            <a:off x="0" y="29062"/>
            <a:ext cx="12200741" cy="4500561"/>
          </a:xfrm>
          <a:prstGeom prst="rect">
            <a:avLst/>
          </a:prstGeom>
        </p:spPr>
      </p:pic>
      <p:grpSp>
        <p:nvGrpSpPr>
          <p:cNvPr id="21" name="Group 20">
            <a:extLst>
              <a:ext uri="{FF2B5EF4-FFF2-40B4-BE49-F238E27FC236}">
                <a16:creationId xmlns:a16="http://schemas.microsoft.com/office/drawing/2014/main" id="{67A83510-2790-4866-911D-2E1588DF5FC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32" y="4252353"/>
            <a:ext cx="12157773" cy="494218"/>
            <a:chOff x="18956" y="5952517"/>
            <a:chExt cx="12157773" cy="494218"/>
          </a:xfrm>
          <a:solidFill>
            <a:schemeClr val="bg1"/>
          </a:solidFill>
        </p:grpSpPr>
        <p:sp>
          <p:nvSpPr>
            <p:cNvPr id="22"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18477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8962-3C05-4C19-A232-497158F05972}"/>
              </a:ext>
            </a:extLst>
          </p:cNvPr>
          <p:cNvSpPr>
            <a:spLocks noGrp="1"/>
          </p:cNvSpPr>
          <p:nvPr>
            <p:ph type="title"/>
          </p:nvPr>
        </p:nvSpPr>
        <p:spPr>
          <a:xfrm>
            <a:off x="245205" y="104623"/>
            <a:ext cx="9634011" cy="1325563"/>
          </a:xfrm>
        </p:spPr>
        <p:txBody>
          <a:bodyPr/>
          <a:lstStyle/>
          <a:p>
            <a:r>
              <a:rPr lang="en-GB">
                <a:solidFill>
                  <a:schemeClr val="accent5">
                    <a:lumMod val="75000"/>
                  </a:schemeClr>
                </a:solidFill>
              </a:rPr>
              <a:t>Ask Your Friends and Your Teachers</a:t>
            </a:r>
            <a:endParaRPr lang="en-GB" dirty="0">
              <a:solidFill>
                <a:schemeClr val="accent5">
                  <a:lumMod val="75000"/>
                </a:schemeClr>
              </a:solidFill>
            </a:endParaRPr>
          </a:p>
        </p:txBody>
      </p:sp>
      <p:sp>
        <p:nvSpPr>
          <p:cNvPr id="3" name="Content Placeholder 2">
            <a:extLst>
              <a:ext uri="{FF2B5EF4-FFF2-40B4-BE49-F238E27FC236}">
                <a16:creationId xmlns:a16="http://schemas.microsoft.com/office/drawing/2014/main" id="{8E5574D9-EA67-443A-935B-D3DDC16A6FC8}"/>
              </a:ext>
            </a:extLst>
          </p:cNvPr>
          <p:cNvSpPr>
            <a:spLocks noGrp="1"/>
          </p:cNvSpPr>
          <p:nvPr>
            <p:ph idx="1"/>
          </p:nvPr>
        </p:nvSpPr>
        <p:spPr>
          <a:xfrm>
            <a:off x="172278" y="1364026"/>
            <a:ext cx="9634011" cy="5334094"/>
          </a:xfrm>
        </p:spPr>
        <p:txBody>
          <a:bodyPr>
            <a:normAutofit lnSpcReduction="10000"/>
          </a:bodyPr>
          <a:lstStyle/>
          <a:p>
            <a:r>
              <a:rPr lang="en-GB" dirty="0">
                <a:solidFill>
                  <a:schemeClr val="accent5">
                    <a:lumMod val="75000"/>
                  </a:schemeClr>
                </a:solidFill>
              </a:rPr>
              <a:t>Remember one of the most effective ways to learn is from each other. You have the class chat function on Teams to help and support your classmates.</a:t>
            </a:r>
          </a:p>
          <a:p>
            <a:r>
              <a:rPr lang="en-GB" dirty="0">
                <a:solidFill>
                  <a:schemeClr val="accent5">
                    <a:lumMod val="75000"/>
                  </a:schemeClr>
                </a:solidFill>
              </a:rPr>
              <a:t>Your teachers will do their very best to help you even if you’re not in school. You can contact us on Teams for general questions but if you have something specific that you’d rather ask us directly I’ve included our emails here. </a:t>
            </a:r>
          </a:p>
          <a:p>
            <a:r>
              <a:rPr lang="en-GB" b="1" dirty="0">
                <a:solidFill>
                  <a:schemeClr val="accent5">
                    <a:lumMod val="75000"/>
                  </a:schemeClr>
                </a:solidFill>
                <a:hlinkClick r:id="rId2">
                  <a:extLst>
                    <a:ext uri="{A12FA001-AC4F-418D-AE19-62706E023703}">
                      <ahyp:hlinkClr xmlns:ahyp="http://schemas.microsoft.com/office/drawing/2018/hyperlinkcolor" xmlns="" val="tx"/>
                    </a:ext>
                  </a:extLst>
                </a:hlinkClick>
              </a:rPr>
              <a:t>ysimpson@bearsdenacademy.e-dunbarton.sch.uk</a:t>
            </a:r>
            <a:endParaRPr lang="en-GB" b="1" dirty="0">
              <a:solidFill>
                <a:schemeClr val="accent5">
                  <a:lumMod val="75000"/>
                </a:schemeClr>
              </a:solidFill>
            </a:endParaRPr>
          </a:p>
          <a:p>
            <a:r>
              <a:rPr lang="en-GB" b="1" dirty="0">
                <a:solidFill>
                  <a:schemeClr val="accent5">
                    <a:lumMod val="75000"/>
                  </a:schemeClr>
                </a:solidFill>
                <a:hlinkClick r:id="rId3">
                  <a:extLst>
                    <a:ext uri="{A12FA001-AC4F-418D-AE19-62706E023703}">
                      <ahyp:hlinkClr xmlns:ahyp="http://schemas.microsoft.com/office/drawing/2018/hyperlinkcolor" xmlns="" val="tx"/>
                    </a:ext>
                  </a:extLst>
                </a:hlinkClick>
              </a:rPr>
              <a:t>AHenderson@bearsdenacademy.e-dunbarton.sch.uk</a:t>
            </a:r>
            <a:endParaRPr lang="en-GB" b="1" dirty="0">
              <a:solidFill>
                <a:schemeClr val="accent5">
                  <a:lumMod val="75000"/>
                </a:schemeClr>
              </a:solidFill>
            </a:endParaRPr>
          </a:p>
          <a:p>
            <a:r>
              <a:rPr lang="en-GB" b="1" dirty="0">
                <a:solidFill>
                  <a:schemeClr val="accent5">
                    <a:lumMod val="75000"/>
                  </a:schemeClr>
                </a:solidFill>
                <a:hlinkClick r:id="rId4">
                  <a:extLst>
                    <a:ext uri="{A12FA001-AC4F-418D-AE19-62706E023703}">
                      <ahyp:hlinkClr xmlns:ahyp="http://schemas.microsoft.com/office/drawing/2018/hyperlinkcolor" xmlns="" val="tx"/>
                    </a:ext>
                  </a:extLst>
                </a:hlinkClick>
              </a:rPr>
              <a:t>AMurray@bearsdenacademy.e-dunbarton.sch.uk</a:t>
            </a:r>
            <a:endParaRPr lang="en-GB" b="1" dirty="0">
              <a:solidFill>
                <a:schemeClr val="accent5">
                  <a:lumMod val="75000"/>
                </a:schemeClr>
              </a:solidFill>
            </a:endParaRPr>
          </a:p>
          <a:p>
            <a:r>
              <a:rPr lang="en-GB" b="1" dirty="0">
                <a:solidFill>
                  <a:schemeClr val="accent5">
                    <a:lumMod val="75000"/>
                  </a:schemeClr>
                </a:solidFill>
                <a:hlinkClick r:id="rId5">
                  <a:extLst>
                    <a:ext uri="{A12FA001-AC4F-418D-AE19-62706E023703}">
                      <ahyp:hlinkClr xmlns:ahyp="http://schemas.microsoft.com/office/drawing/2018/hyperlinkcolor" xmlns="" val="tx"/>
                    </a:ext>
                  </a:extLst>
                </a:hlinkClick>
              </a:rPr>
              <a:t>VDunseith@bearsdenacademy.e-dunbarton.sch.uk</a:t>
            </a:r>
            <a:endParaRPr lang="en-GB" b="1" dirty="0">
              <a:solidFill>
                <a:schemeClr val="accent5">
                  <a:lumMod val="75000"/>
                </a:schemeClr>
              </a:solidFill>
            </a:endParaRPr>
          </a:p>
          <a:p>
            <a:r>
              <a:rPr lang="en-GB" b="1" dirty="0">
                <a:solidFill>
                  <a:schemeClr val="accent5">
                    <a:lumMod val="75000"/>
                  </a:schemeClr>
                </a:solidFill>
                <a:hlinkClick r:id="rId6">
                  <a:extLst>
                    <a:ext uri="{A12FA001-AC4F-418D-AE19-62706E023703}">
                      <ahyp:hlinkClr xmlns:ahyp="http://schemas.microsoft.com/office/drawing/2018/hyperlinkcolor" xmlns="" val="tx"/>
                    </a:ext>
                  </a:extLst>
                </a:hlinkClick>
              </a:rPr>
              <a:t>JGill@bearsdenacademy.e-dunbarton.sch.uk</a:t>
            </a:r>
            <a:endParaRPr lang="en-GB" b="1" dirty="0">
              <a:solidFill>
                <a:schemeClr val="accent5">
                  <a:lumMod val="75000"/>
                </a:schemeClr>
              </a:solidFill>
            </a:endParaRPr>
          </a:p>
          <a:p>
            <a:endParaRPr lang="en-GB" dirty="0">
              <a:solidFill>
                <a:schemeClr val="accent5">
                  <a:lumMod val="75000"/>
                </a:schemeClr>
              </a:solidFill>
            </a:endParaRPr>
          </a:p>
          <a:p>
            <a:endParaRPr lang="en-GB" dirty="0">
              <a:solidFill>
                <a:schemeClr val="accent5">
                  <a:lumMod val="75000"/>
                </a:schemeClr>
              </a:solidFill>
            </a:endParaRPr>
          </a:p>
        </p:txBody>
      </p:sp>
      <p:pic>
        <p:nvPicPr>
          <p:cNvPr id="4" name="Picture 3">
            <a:extLst>
              <a:ext uri="{FF2B5EF4-FFF2-40B4-BE49-F238E27FC236}">
                <a16:creationId xmlns:a16="http://schemas.microsoft.com/office/drawing/2014/main" id="{880EAD19-6495-45C6-8E2A-3BAC552540D8}"/>
              </a:ext>
            </a:extLst>
          </p:cNvPr>
          <p:cNvPicPr>
            <a:picLocks noChangeAspect="1"/>
          </p:cNvPicPr>
          <p:nvPr/>
        </p:nvPicPr>
        <p:blipFill rotWithShape="1">
          <a:blip r:embed="rId7">
            <a:alphaModFix amt="85000"/>
          </a:blip>
          <a:srcRect l="23445" r="23445" b="-1"/>
          <a:stretch/>
        </p:blipFill>
        <p:spPr>
          <a:xfrm>
            <a:off x="9003755" y="2910930"/>
            <a:ext cx="3188245" cy="3947070"/>
          </a:xfrm>
          <a:prstGeom prst="rect">
            <a:avLst/>
          </a:prstGeom>
        </p:spPr>
      </p:pic>
    </p:spTree>
    <p:extLst>
      <p:ext uri="{BB962C8B-B14F-4D97-AF65-F5344CB8AC3E}">
        <p14:creationId xmlns:p14="http://schemas.microsoft.com/office/powerpoint/2010/main" val="248928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1C4C-E36F-45A7-9CE2-9FAC8CE6A6D8}"/>
              </a:ext>
            </a:extLst>
          </p:cNvPr>
          <p:cNvSpPr>
            <a:spLocks noGrp="1"/>
          </p:cNvSpPr>
          <p:nvPr>
            <p:ph type="title"/>
          </p:nvPr>
        </p:nvSpPr>
        <p:spPr/>
        <p:txBody>
          <a:bodyPr/>
          <a:lstStyle/>
          <a:p>
            <a:r>
              <a:rPr lang="en-GB" dirty="0"/>
              <a:t>Most Importantly……..</a:t>
            </a:r>
          </a:p>
        </p:txBody>
      </p:sp>
      <p:sp>
        <p:nvSpPr>
          <p:cNvPr id="3" name="Content Placeholder 2">
            <a:extLst>
              <a:ext uri="{FF2B5EF4-FFF2-40B4-BE49-F238E27FC236}">
                <a16:creationId xmlns:a16="http://schemas.microsoft.com/office/drawing/2014/main" id="{4B96C5F3-FF74-4B93-95A7-4EEE282D9988}"/>
              </a:ext>
            </a:extLst>
          </p:cNvPr>
          <p:cNvSpPr>
            <a:spLocks noGrp="1"/>
          </p:cNvSpPr>
          <p:nvPr>
            <p:ph idx="1"/>
          </p:nvPr>
        </p:nvSpPr>
        <p:spPr/>
        <p:txBody>
          <a:bodyPr/>
          <a:lstStyle/>
          <a:p>
            <a:r>
              <a:rPr lang="en-GB" dirty="0"/>
              <a:t>Take time to look after yourself.</a:t>
            </a:r>
          </a:p>
          <a:p>
            <a:r>
              <a:rPr lang="en-GB" dirty="0"/>
              <a:t>You can’t work to your full potential if you’re not getting enough rest, fresh air and exercise.</a:t>
            </a:r>
          </a:p>
          <a:p>
            <a:r>
              <a:rPr lang="en-GB" dirty="0"/>
              <a:t>Take regular breaks when studying to spend time with family and friends.</a:t>
            </a:r>
          </a:p>
          <a:p>
            <a:endParaRPr lang="en-GB" dirty="0"/>
          </a:p>
          <a:p>
            <a:r>
              <a:rPr lang="en-GB" dirty="0"/>
              <a:t>We are all here to support you. You’ve got this.</a:t>
            </a:r>
          </a:p>
        </p:txBody>
      </p:sp>
    </p:spTree>
    <p:extLst>
      <p:ext uri="{BB962C8B-B14F-4D97-AF65-F5344CB8AC3E}">
        <p14:creationId xmlns:p14="http://schemas.microsoft.com/office/powerpoint/2010/main" val="353469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832A-9A55-41AE-B87C-E684AA36F15E}"/>
              </a:ext>
            </a:extLst>
          </p:cNvPr>
          <p:cNvSpPr>
            <a:spLocks noGrp="1"/>
          </p:cNvSpPr>
          <p:nvPr>
            <p:ph type="title"/>
          </p:nvPr>
        </p:nvSpPr>
        <p:spPr/>
        <p:txBody>
          <a:bodyPr/>
          <a:lstStyle/>
          <a:p>
            <a:r>
              <a:rPr lang="en-GB" dirty="0">
                <a:solidFill>
                  <a:schemeClr val="accent5">
                    <a:lumMod val="75000"/>
                  </a:schemeClr>
                </a:solidFill>
              </a:rPr>
              <a:t>What resources will you need?</a:t>
            </a:r>
          </a:p>
        </p:txBody>
      </p:sp>
      <p:sp>
        <p:nvSpPr>
          <p:cNvPr id="3" name="Text Placeholder 2">
            <a:extLst>
              <a:ext uri="{FF2B5EF4-FFF2-40B4-BE49-F238E27FC236}">
                <a16:creationId xmlns:a16="http://schemas.microsoft.com/office/drawing/2014/main" id="{3B16FCBB-50E5-4A96-A20E-09AA02920B50}"/>
              </a:ext>
            </a:extLst>
          </p:cNvPr>
          <p:cNvSpPr>
            <a:spLocks noGrp="1"/>
          </p:cNvSpPr>
          <p:nvPr>
            <p:ph type="body" idx="1"/>
          </p:nvPr>
        </p:nvSpPr>
        <p:spPr>
          <a:xfrm>
            <a:off x="839789" y="1681163"/>
            <a:ext cx="4872132" cy="349590"/>
          </a:xfrm>
        </p:spPr>
        <p:txBody>
          <a:bodyPr/>
          <a:lstStyle/>
          <a:p>
            <a:r>
              <a:rPr lang="en-GB" dirty="0">
                <a:solidFill>
                  <a:schemeClr val="accent5">
                    <a:lumMod val="75000"/>
                  </a:schemeClr>
                </a:solidFill>
              </a:rPr>
              <a:t>practical</a:t>
            </a:r>
          </a:p>
        </p:txBody>
      </p:sp>
      <p:sp>
        <p:nvSpPr>
          <p:cNvPr id="4" name="Content Placeholder 3">
            <a:extLst>
              <a:ext uri="{FF2B5EF4-FFF2-40B4-BE49-F238E27FC236}">
                <a16:creationId xmlns:a16="http://schemas.microsoft.com/office/drawing/2014/main" id="{684A33B9-6FF9-46F4-97CA-77D33810ACA6}"/>
              </a:ext>
            </a:extLst>
          </p:cNvPr>
          <p:cNvSpPr>
            <a:spLocks noGrp="1"/>
          </p:cNvSpPr>
          <p:nvPr>
            <p:ph sz="half" idx="2"/>
          </p:nvPr>
        </p:nvSpPr>
        <p:spPr>
          <a:xfrm>
            <a:off x="839788" y="2060965"/>
            <a:ext cx="4872133" cy="3684588"/>
          </a:xfrm>
        </p:spPr>
        <p:txBody>
          <a:bodyPr>
            <a:normAutofit fontScale="85000" lnSpcReduction="10000"/>
          </a:bodyPr>
          <a:lstStyle/>
          <a:p>
            <a:r>
              <a:rPr lang="en-GB" dirty="0">
                <a:solidFill>
                  <a:schemeClr val="accent5">
                    <a:lumMod val="75000"/>
                  </a:schemeClr>
                </a:solidFill>
              </a:rPr>
              <a:t>Highlighters</a:t>
            </a:r>
          </a:p>
          <a:p>
            <a:r>
              <a:rPr lang="en-GB" dirty="0">
                <a:solidFill>
                  <a:schemeClr val="accent5">
                    <a:lumMod val="75000"/>
                  </a:schemeClr>
                </a:solidFill>
              </a:rPr>
              <a:t>Pencils (diagrams are much easier)</a:t>
            </a:r>
          </a:p>
          <a:p>
            <a:r>
              <a:rPr lang="en-GB" dirty="0">
                <a:solidFill>
                  <a:schemeClr val="accent5">
                    <a:lumMod val="75000"/>
                  </a:schemeClr>
                </a:solidFill>
              </a:rPr>
              <a:t>Ruler (some graphs may need this)</a:t>
            </a:r>
          </a:p>
          <a:p>
            <a:r>
              <a:rPr lang="en-GB" dirty="0">
                <a:solidFill>
                  <a:schemeClr val="accent5">
                    <a:lumMod val="75000"/>
                  </a:schemeClr>
                </a:solidFill>
              </a:rPr>
              <a:t>Apparatus stencils (not necessary but they do help with diagrams)</a:t>
            </a:r>
          </a:p>
          <a:p>
            <a:r>
              <a:rPr lang="en-GB" dirty="0">
                <a:solidFill>
                  <a:schemeClr val="accent5">
                    <a:lumMod val="75000"/>
                  </a:schemeClr>
                </a:solidFill>
              </a:rPr>
              <a:t>Calculator </a:t>
            </a:r>
          </a:p>
          <a:p>
            <a:r>
              <a:rPr lang="en-GB" dirty="0">
                <a:solidFill>
                  <a:schemeClr val="accent5">
                    <a:lumMod val="75000"/>
                  </a:schemeClr>
                </a:solidFill>
              </a:rPr>
              <a:t>Laptop, tablet or phone to access Teams and online resources</a:t>
            </a:r>
          </a:p>
        </p:txBody>
      </p:sp>
      <p:sp>
        <p:nvSpPr>
          <p:cNvPr id="5" name="Text Placeholder 4">
            <a:extLst>
              <a:ext uri="{FF2B5EF4-FFF2-40B4-BE49-F238E27FC236}">
                <a16:creationId xmlns:a16="http://schemas.microsoft.com/office/drawing/2014/main" id="{F6B227D4-A147-4E04-841A-8C6EC7B6D23B}"/>
              </a:ext>
            </a:extLst>
          </p:cNvPr>
          <p:cNvSpPr>
            <a:spLocks noGrp="1"/>
          </p:cNvSpPr>
          <p:nvPr>
            <p:ph type="body" sz="quarter" idx="3"/>
          </p:nvPr>
        </p:nvSpPr>
        <p:spPr>
          <a:xfrm>
            <a:off x="5889809" y="1681163"/>
            <a:ext cx="4849909" cy="359875"/>
          </a:xfrm>
        </p:spPr>
        <p:txBody>
          <a:bodyPr/>
          <a:lstStyle/>
          <a:p>
            <a:r>
              <a:rPr lang="en-GB" dirty="0">
                <a:solidFill>
                  <a:schemeClr val="accent5">
                    <a:lumMod val="75000"/>
                  </a:schemeClr>
                </a:solidFill>
              </a:rPr>
              <a:t>paper</a:t>
            </a:r>
          </a:p>
        </p:txBody>
      </p:sp>
      <p:sp>
        <p:nvSpPr>
          <p:cNvPr id="6" name="Content Placeholder 5">
            <a:extLst>
              <a:ext uri="{FF2B5EF4-FFF2-40B4-BE49-F238E27FC236}">
                <a16:creationId xmlns:a16="http://schemas.microsoft.com/office/drawing/2014/main" id="{DF4CE74A-E03B-491C-897B-AF9732C730C4}"/>
              </a:ext>
            </a:extLst>
          </p:cNvPr>
          <p:cNvSpPr>
            <a:spLocks noGrp="1"/>
          </p:cNvSpPr>
          <p:nvPr>
            <p:ph sz="quarter" idx="4"/>
          </p:nvPr>
        </p:nvSpPr>
        <p:spPr>
          <a:xfrm>
            <a:off x="5889809" y="2093119"/>
            <a:ext cx="4872134" cy="2291318"/>
          </a:xfrm>
        </p:spPr>
        <p:txBody>
          <a:bodyPr>
            <a:normAutofit fontScale="85000" lnSpcReduction="10000"/>
          </a:bodyPr>
          <a:lstStyle/>
          <a:p>
            <a:r>
              <a:rPr lang="en-GB" dirty="0">
                <a:solidFill>
                  <a:schemeClr val="accent5">
                    <a:lumMod val="75000"/>
                  </a:schemeClr>
                </a:solidFill>
              </a:rPr>
              <a:t>Lined paper</a:t>
            </a:r>
          </a:p>
          <a:p>
            <a:r>
              <a:rPr lang="en-GB" dirty="0">
                <a:solidFill>
                  <a:schemeClr val="accent5">
                    <a:lumMod val="75000"/>
                  </a:schemeClr>
                </a:solidFill>
              </a:rPr>
              <a:t>Graph paper</a:t>
            </a:r>
          </a:p>
          <a:p>
            <a:r>
              <a:rPr lang="en-GB" dirty="0">
                <a:solidFill>
                  <a:schemeClr val="accent5">
                    <a:lumMod val="75000"/>
                  </a:schemeClr>
                </a:solidFill>
              </a:rPr>
              <a:t>Most up to date Data Booklet for the correct course</a:t>
            </a:r>
          </a:p>
          <a:p>
            <a:r>
              <a:rPr lang="en-GB" dirty="0">
                <a:solidFill>
                  <a:schemeClr val="accent5">
                    <a:lumMod val="75000"/>
                  </a:schemeClr>
                </a:solidFill>
              </a:rPr>
              <a:t>Card for flashcards</a:t>
            </a:r>
          </a:p>
          <a:p>
            <a:endParaRPr lang="en-GB" dirty="0"/>
          </a:p>
          <a:p>
            <a:endParaRPr lang="en-GB" dirty="0"/>
          </a:p>
        </p:txBody>
      </p:sp>
      <p:sp>
        <p:nvSpPr>
          <p:cNvPr id="7" name="Text Placeholder 4">
            <a:extLst>
              <a:ext uri="{FF2B5EF4-FFF2-40B4-BE49-F238E27FC236}">
                <a16:creationId xmlns:a16="http://schemas.microsoft.com/office/drawing/2014/main" id="{86C78497-14B5-4CF5-9899-1E856989D5C1}"/>
              </a:ext>
            </a:extLst>
          </p:cNvPr>
          <p:cNvSpPr txBox="1">
            <a:spLocks/>
          </p:cNvSpPr>
          <p:nvPr/>
        </p:nvSpPr>
        <p:spPr>
          <a:xfrm>
            <a:off x="5889809" y="4436518"/>
            <a:ext cx="4849909" cy="393534"/>
          </a:xfrm>
          <a:prstGeom prst="rect">
            <a:avLst/>
          </a:prstGeom>
        </p:spPr>
        <p:txBody>
          <a:bodyPr vert="horz" lIns="91440" tIns="45720" rIns="91440" bIns="45720" rtlCol="0" anchor="b">
            <a:noAutofit/>
          </a:bodyPr>
          <a:lstStyle>
            <a:lvl1pPr marL="0" indent="0" algn="l" defTabSz="914400" rtl="0" eaLnBrk="1" latinLnBrk="0" hangingPunct="1">
              <a:lnSpc>
                <a:spcPct val="150000"/>
              </a:lnSpc>
              <a:spcBef>
                <a:spcPts val="1000"/>
              </a:spcBef>
              <a:buClr>
                <a:schemeClr val="bg2">
                  <a:lumMod val="75000"/>
                </a:schemeClr>
              </a:buClr>
              <a:buFont typeface="Arial" panose="020B0604020202020204" pitchFamily="34" charset="0"/>
              <a:buNone/>
              <a:defRPr sz="1600" b="1" kern="1200" cap="all" spc="300" baseline="0">
                <a:solidFill>
                  <a:schemeClr val="tx2"/>
                </a:solidFill>
                <a:latin typeface="+mn-lt"/>
                <a:ea typeface="+mn-ea"/>
                <a:cs typeface="+mn-cs"/>
              </a:defRPr>
            </a:lvl1pPr>
            <a:lvl2pPr marL="457200" indent="0" algn="l" defTabSz="914400" rtl="0" eaLnBrk="1" latinLnBrk="0" hangingPunct="1">
              <a:lnSpc>
                <a:spcPct val="150000"/>
              </a:lnSpc>
              <a:spcBef>
                <a:spcPts val="500"/>
              </a:spcBef>
              <a:buClr>
                <a:schemeClr val="bg2">
                  <a:lumMod val="75000"/>
                </a:schemeClr>
              </a:buClr>
              <a:buFontTx/>
              <a:buNone/>
              <a:defRPr sz="2000" b="1" kern="1200">
                <a:solidFill>
                  <a:schemeClr val="tx2"/>
                </a:solidFill>
                <a:latin typeface="+mn-lt"/>
                <a:ea typeface="+mn-ea"/>
                <a:cs typeface="+mn-cs"/>
              </a:defRPr>
            </a:lvl2pPr>
            <a:lvl3pPr marL="914400" indent="0" algn="l" defTabSz="914400" rtl="0" eaLnBrk="1" latinLnBrk="0" hangingPunct="1">
              <a:lnSpc>
                <a:spcPct val="150000"/>
              </a:lnSpc>
              <a:spcBef>
                <a:spcPts val="500"/>
              </a:spcBef>
              <a:buClr>
                <a:schemeClr val="bg2">
                  <a:lumMod val="75000"/>
                </a:schemeClr>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50000"/>
              </a:lnSpc>
              <a:spcBef>
                <a:spcPts val="500"/>
              </a:spcBef>
              <a:buClr>
                <a:schemeClr val="bg2">
                  <a:lumMod val="75000"/>
                </a:schemeClr>
              </a:buClr>
              <a:buFontTx/>
              <a:buNone/>
              <a:defRPr sz="1600" b="1" kern="1200">
                <a:solidFill>
                  <a:schemeClr val="tx2"/>
                </a:solidFill>
                <a:latin typeface="+mn-lt"/>
                <a:ea typeface="+mn-ea"/>
                <a:cs typeface="+mn-cs"/>
              </a:defRPr>
            </a:lvl4pPr>
            <a:lvl5pPr marL="1828800" indent="0" algn="l" defTabSz="914400" rtl="0" eaLnBrk="1" latinLnBrk="0" hangingPunct="1">
              <a:lnSpc>
                <a:spcPct val="150000"/>
              </a:lnSpc>
              <a:spcBef>
                <a:spcPts val="500"/>
              </a:spcBef>
              <a:buClr>
                <a:schemeClr val="bg2">
                  <a:lumMod val="75000"/>
                </a:schemeClr>
              </a:buClr>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solidFill>
                  <a:schemeClr val="accent5">
                    <a:lumMod val="75000"/>
                  </a:schemeClr>
                </a:solidFill>
              </a:rPr>
              <a:t>pals</a:t>
            </a:r>
          </a:p>
        </p:txBody>
      </p:sp>
      <p:sp>
        <p:nvSpPr>
          <p:cNvPr id="8" name="Content Placeholder 5">
            <a:extLst>
              <a:ext uri="{FF2B5EF4-FFF2-40B4-BE49-F238E27FC236}">
                <a16:creationId xmlns:a16="http://schemas.microsoft.com/office/drawing/2014/main" id="{04E3BAFA-E08E-40E3-A082-687326B287FB}"/>
              </a:ext>
            </a:extLst>
          </p:cNvPr>
          <p:cNvSpPr txBox="1">
            <a:spLocks/>
          </p:cNvSpPr>
          <p:nvPr/>
        </p:nvSpPr>
        <p:spPr>
          <a:xfrm>
            <a:off x="5789753" y="4998347"/>
            <a:ext cx="4872134" cy="14945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b="1"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0"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a:solidFill>
                  <a:schemeClr val="accent5">
                    <a:lumMod val="75000"/>
                  </a:schemeClr>
                </a:solidFill>
              </a:rPr>
              <a:t>Tea and biscuit provider</a:t>
            </a:r>
          </a:p>
          <a:p>
            <a:r>
              <a:rPr lang="en-GB" sz="1700" dirty="0">
                <a:solidFill>
                  <a:schemeClr val="accent5">
                    <a:lumMod val="75000"/>
                  </a:schemeClr>
                </a:solidFill>
              </a:rPr>
              <a:t>Someone willing to quiz you on key facts</a:t>
            </a:r>
          </a:p>
          <a:p>
            <a:r>
              <a:rPr lang="en-GB" sz="1700" dirty="0">
                <a:solidFill>
                  <a:schemeClr val="accent5">
                    <a:lumMod val="75000"/>
                  </a:schemeClr>
                </a:solidFill>
              </a:rPr>
              <a:t>Someone cheering you on!</a:t>
            </a:r>
          </a:p>
          <a:p>
            <a:pPr marL="0" indent="0">
              <a:buNone/>
            </a:pPr>
            <a:endParaRPr lang="en-GB" dirty="0"/>
          </a:p>
          <a:p>
            <a:endParaRPr lang="en-GB" dirty="0"/>
          </a:p>
        </p:txBody>
      </p:sp>
    </p:spTree>
    <p:extLst>
      <p:ext uri="{BB962C8B-B14F-4D97-AF65-F5344CB8AC3E}">
        <p14:creationId xmlns:p14="http://schemas.microsoft.com/office/powerpoint/2010/main" val="574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85F2B0-CAAD-49C3-B1B2-279F3E4AB72A}"/>
              </a:ext>
            </a:extLst>
          </p:cNvPr>
          <p:cNvPicPr>
            <a:picLocks noChangeAspect="1"/>
          </p:cNvPicPr>
          <p:nvPr/>
        </p:nvPicPr>
        <p:blipFill rotWithShape="1">
          <a:blip r:embed="rId2">
            <a:alphaModFix amt="60000"/>
          </a:blip>
          <a:srcRect l="25694" r="23670" b="1"/>
          <a:stretch/>
        </p:blipFill>
        <p:spPr>
          <a:xfrm>
            <a:off x="0" y="-19547"/>
            <a:ext cx="5295331" cy="6875834"/>
          </a:xfrm>
          <a:prstGeom prst="rect">
            <a:avLst/>
          </a:prstGeom>
        </p:spPr>
      </p:pic>
      <p:sp>
        <p:nvSpPr>
          <p:cNvPr id="2" name="Title 1">
            <a:extLst>
              <a:ext uri="{FF2B5EF4-FFF2-40B4-BE49-F238E27FC236}">
                <a16:creationId xmlns:a16="http://schemas.microsoft.com/office/drawing/2014/main" id="{48896ABB-EAA6-42BC-9539-27EA02B3FFA0}"/>
              </a:ext>
            </a:extLst>
          </p:cNvPr>
          <p:cNvSpPr>
            <a:spLocks noGrp="1"/>
          </p:cNvSpPr>
          <p:nvPr>
            <p:ph type="title"/>
          </p:nvPr>
        </p:nvSpPr>
        <p:spPr>
          <a:xfrm>
            <a:off x="-129845" y="2764003"/>
            <a:ext cx="4223965" cy="4111831"/>
          </a:xfrm>
        </p:spPr>
        <p:txBody>
          <a:bodyPr>
            <a:normAutofit/>
          </a:bodyPr>
          <a:lstStyle/>
          <a:p>
            <a:pPr algn="ctr"/>
            <a:r>
              <a:rPr lang="en-GB" dirty="0">
                <a:solidFill>
                  <a:srgbClr val="FFFFFF"/>
                </a:solidFill>
              </a:rPr>
              <a:t>Our Chemistry Resources</a:t>
            </a:r>
          </a:p>
        </p:txBody>
      </p:sp>
      <p:sp>
        <p:nvSpPr>
          <p:cNvPr id="3" name="Content Placeholder 2">
            <a:extLst>
              <a:ext uri="{FF2B5EF4-FFF2-40B4-BE49-F238E27FC236}">
                <a16:creationId xmlns:a16="http://schemas.microsoft.com/office/drawing/2014/main" id="{A9076E4A-BD65-4AC4-A821-4C6F42F206DC}"/>
              </a:ext>
            </a:extLst>
          </p:cNvPr>
          <p:cNvSpPr>
            <a:spLocks noGrp="1"/>
          </p:cNvSpPr>
          <p:nvPr>
            <p:ph idx="1"/>
          </p:nvPr>
        </p:nvSpPr>
        <p:spPr>
          <a:xfrm>
            <a:off x="6096000" y="876300"/>
            <a:ext cx="5219700" cy="5105400"/>
          </a:xfrm>
        </p:spPr>
        <p:txBody>
          <a:bodyPr>
            <a:normAutofit/>
          </a:bodyPr>
          <a:lstStyle/>
          <a:p>
            <a:pPr>
              <a:lnSpc>
                <a:spcPct val="140000"/>
              </a:lnSpc>
            </a:pPr>
            <a:r>
              <a:rPr lang="en-GB" sz="1900" dirty="0">
                <a:solidFill>
                  <a:schemeClr val="accent5">
                    <a:lumMod val="75000"/>
                  </a:schemeClr>
                </a:solidFill>
              </a:rPr>
              <a:t>Your teachers upload the resources they have been using in class to our main subject Teams for each presentation level. This might be completed notes, booklets with hyperlinked media,  narrated PowerPoints, suggested revision resources,  tutorial work, general chemistry chat and terrible puns. </a:t>
            </a:r>
          </a:p>
          <a:p>
            <a:pPr>
              <a:lnSpc>
                <a:spcPct val="140000"/>
              </a:lnSpc>
            </a:pPr>
            <a:r>
              <a:rPr lang="en-GB" sz="1900" dirty="0">
                <a:solidFill>
                  <a:schemeClr val="accent5">
                    <a:lumMod val="75000"/>
                  </a:schemeClr>
                </a:solidFill>
              </a:rPr>
              <a:t>National 5 Team joining code - </a:t>
            </a:r>
            <a:r>
              <a:rPr lang="en-GB" sz="1900" b="1" dirty="0" err="1">
                <a:solidFill>
                  <a:schemeClr val="accent5">
                    <a:lumMod val="75000"/>
                  </a:schemeClr>
                </a:solidFill>
              </a:rPr>
              <a:t>nyrhmyt</a:t>
            </a:r>
            <a:endParaRPr lang="en-GB" sz="1900" b="1" dirty="0">
              <a:solidFill>
                <a:schemeClr val="accent5">
                  <a:lumMod val="75000"/>
                </a:schemeClr>
              </a:solidFill>
            </a:endParaRPr>
          </a:p>
          <a:p>
            <a:pPr>
              <a:lnSpc>
                <a:spcPct val="140000"/>
              </a:lnSpc>
            </a:pPr>
            <a:r>
              <a:rPr lang="en-GB" sz="1900" dirty="0">
                <a:solidFill>
                  <a:schemeClr val="accent5">
                    <a:lumMod val="75000"/>
                  </a:schemeClr>
                </a:solidFill>
              </a:rPr>
              <a:t>Higher Team joining code - </a:t>
            </a:r>
            <a:r>
              <a:rPr lang="en-GB" sz="1900" b="1" dirty="0">
                <a:solidFill>
                  <a:schemeClr val="accent5">
                    <a:lumMod val="75000"/>
                  </a:schemeClr>
                </a:solidFill>
              </a:rPr>
              <a:t>ceqf57b</a:t>
            </a:r>
          </a:p>
          <a:p>
            <a:pPr>
              <a:lnSpc>
                <a:spcPct val="140000"/>
              </a:lnSpc>
            </a:pPr>
            <a:r>
              <a:rPr lang="en-GB" sz="1900" dirty="0">
                <a:solidFill>
                  <a:schemeClr val="accent5">
                    <a:lumMod val="75000"/>
                  </a:schemeClr>
                </a:solidFill>
              </a:rPr>
              <a:t>Advanced Higher joining code - </a:t>
            </a:r>
            <a:r>
              <a:rPr lang="en-GB" sz="1900" b="1" dirty="0">
                <a:solidFill>
                  <a:schemeClr val="accent5">
                    <a:lumMod val="75000"/>
                  </a:schemeClr>
                </a:solidFill>
              </a:rPr>
              <a:t>pczn52v</a:t>
            </a:r>
          </a:p>
        </p:txBody>
      </p:sp>
    </p:spTree>
    <p:extLst>
      <p:ext uri="{BB962C8B-B14F-4D97-AF65-F5344CB8AC3E}">
        <p14:creationId xmlns:p14="http://schemas.microsoft.com/office/powerpoint/2010/main" val="389119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15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1CB1-C71F-4325-8035-5C722B19E9D1}"/>
              </a:ext>
            </a:extLst>
          </p:cNvPr>
          <p:cNvSpPr>
            <a:spLocks noGrp="1"/>
          </p:cNvSpPr>
          <p:nvPr>
            <p:ph type="title"/>
          </p:nvPr>
        </p:nvSpPr>
        <p:spPr/>
        <p:txBody>
          <a:bodyPr/>
          <a:lstStyle/>
          <a:p>
            <a:r>
              <a:rPr lang="en-GB" dirty="0">
                <a:solidFill>
                  <a:schemeClr val="accent5">
                    <a:lumMod val="75000"/>
                  </a:schemeClr>
                </a:solidFill>
              </a:rPr>
              <a:t>Tips From Some Chemistry Students</a:t>
            </a:r>
          </a:p>
        </p:txBody>
      </p:sp>
      <p:sp>
        <p:nvSpPr>
          <p:cNvPr id="3" name="Content Placeholder 2">
            <a:extLst>
              <a:ext uri="{FF2B5EF4-FFF2-40B4-BE49-F238E27FC236}">
                <a16:creationId xmlns:a16="http://schemas.microsoft.com/office/drawing/2014/main" id="{CC2FA9CD-ABD5-4BA3-8C09-1039B3DCD5F4}"/>
              </a:ext>
            </a:extLst>
          </p:cNvPr>
          <p:cNvSpPr>
            <a:spLocks noGrp="1"/>
          </p:cNvSpPr>
          <p:nvPr>
            <p:ph idx="1"/>
          </p:nvPr>
        </p:nvSpPr>
        <p:spPr/>
        <p:txBody>
          <a:bodyPr>
            <a:normAutofit/>
          </a:bodyPr>
          <a:lstStyle/>
          <a:p>
            <a:r>
              <a:rPr lang="en-GB" dirty="0">
                <a:solidFill>
                  <a:schemeClr val="accent5">
                    <a:lumMod val="75000"/>
                  </a:schemeClr>
                </a:solidFill>
              </a:rPr>
              <a:t>It doesn’t matter what level you’re studying at or where you’re at school – some of the best people to help you study effectively are other pupils. Ask your friends how they study. Ask an older student. Share your knowledge too. </a:t>
            </a:r>
          </a:p>
          <a:p>
            <a:endParaRPr lang="en-GB" dirty="0">
              <a:solidFill>
                <a:schemeClr val="accent5">
                  <a:lumMod val="75000"/>
                </a:schemeClr>
              </a:solidFill>
            </a:endParaRPr>
          </a:p>
          <a:p>
            <a:r>
              <a:rPr lang="en-GB" dirty="0">
                <a:solidFill>
                  <a:schemeClr val="accent5">
                    <a:lumMod val="75000"/>
                  </a:schemeClr>
                </a:solidFill>
              </a:rPr>
              <a:t>I like this clip from an American student explaining the steps she takes to make sure she’s studying effectively </a:t>
            </a:r>
            <a:r>
              <a:rPr lang="en-GB" dirty="0">
                <a:solidFill>
                  <a:schemeClr val="accent5">
                    <a:lumMod val="75000"/>
                  </a:schemeClr>
                </a:solidFill>
                <a:hlinkClick r:id="rId2">
                  <a:extLst>
                    <a:ext uri="{A12FA001-AC4F-418D-AE19-62706E023703}">
                      <ahyp:hlinkClr xmlns:ahyp="http://schemas.microsoft.com/office/drawing/2018/hyperlinkcolor" xmlns="" val="tx"/>
                    </a:ext>
                  </a:extLst>
                </a:hlinkClick>
              </a:rPr>
              <a:t>Studying Tips</a:t>
            </a:r>
            <a:endParaRPr lang="en-GB" dirty="0">
              <a:solidFill>
                <a:schemeClr val="accent5">
                  <a:lumMod val="75000"/>
                </a:schemeClr>
              </a:solidFill>
            </a:endParaRPr>
          </a:p>
          <a:p>
            <a:r>
              <a:rPr lang="en-GB" dirty="0">
                <a:solidFill>
                  <a:schemeClr val="accent5">
                    <a:lumMod val="75000"/>
                  </a:schemeClr>
                </a:solidFill>
              </a:rPr>
              <a:t>This student studying A Level Chemistry gives her tips too! </a:t>
            </a:r>
            <a:r>
              <a:rPr lang="en-GB" dirty="0">
                <a:solidFill>
                  <a:schemeClr val="accent5">
                    <a:lumMod val="75000"/>
                  </a:schemeClr>
                </a:solidFill>
                <a:hlinkClick r:id="rId3">
                  <a:extLst>
                    <a:ext uri="{A12FA001-AC4F-418D-AE19-62706E023703}">
                      <ahyp:hlinkClr xmlns:ahyp="http://schemas.microsoft.com/office/drawing/2018/hyperlinkcolor" xmlns="" val="tx"/>
                    </a:ext>
                  </a:extLst>
                </a:hlinkClick>
              </a:rPr>
              <a:t>Studying Tips</a:t>
            </a:r>
            <a:endParaRPr lang="en-GB" dirty="0">
              <a:solidFill>
                <a:schemeClr val="accent5">
                  <a:lumMod val="75000"/>
                </a:schemeClr>
              </a:solidFill>
            </a:endParaRPr>
          </a:p>
          <a:p>
            <a:r>
              <a:rPr lang="en-GB" dirty="0">
                <a:solidFill>
                  <a:schemeClr val="accent5">
                    <a:lumMod val="75000"/>
                  </a:schemeClr>
                </a:solidFill>
              </a:rPr>
              <a:t>Some successful Bearsden Academy students give their advice………….</a:t>
            </a:r>
          </a:p>
        </p:txBody>
      </p:sp>
    </p:spTree>
    <p:extLst>
      <p:ext uri="{BB962C8B-B14F-4D97-AF65-F5344CB8AC3E}">
        <p14:creationId xmlns:p14="http://schemas.microsoft.com/office/powerpoint/2010/main" val="36186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88AE3-7F4B-403E-ACE3-D1777814447B}"/>
              </a:ext>
            </a:extLst>
          </p:cNvPr>
          <p:cNvPicPr>
            <a:picLocks noChangeAspect="1"/>
          </p:cNvPicPr>
          <p:nvPr/>
        </p:nvPicPr>
        <p:blipFill rotWithShape="1">
          <a:blip r:embed="rId2"/>
          <a:srcRect t="40194" b="3582"/>
          <a:stretch/>
        </p:blipFill>
        <p:spPr>
          <a:xfrm>
            <a:off x="5083265" y="4235758"/>
            <a:ext cx="7108735" cy="2622242"/>
          </a:xfrm>
          <a:prstGeom prst="rect">
            <a:avLst/>
          </a:prstGeom>
        </p:spPr>
      </p:pic>
      <p:sp>
        <p:nvSpPr>
          <p:cNvPr id="3" name="Title 2">
            <a:extLst>
              <a:ext uri="{FF2B5EF4-FFF2-40B4-BE49-F238E27FC236}">
                <a16:creationId xmlns:a16="http://schemas.microsoft.com/office/drawing/2014/main" id="{E049890B-A4C4-465D-88EE-D39875E4C8B3}"/>
              </a:ext>
            </a:extLst>
          </p:cNvPr>
          <p:cNvSpPr>
            <a:spLocks noGrp="1"/>
          </p:cNvSpPr>
          <p:nvPr>
            <p:ph type="title"/>
          </p:nvPr>
        </p:nvSpPr>
        <p:spPr/>
        <p:txBody>
          <a:bodyPr/>
          <a:lstStyle/>
          <a:p>
            <a:r>
              <a:rPr lang="en-GB" dirty="0">
                <a:solidFill>
                  <a:schemeClr val="accent5">
                    <a:lumMod val="75000"/>
                  </a:schemeClr>
                </a:solidFill>
              </a:rPr>
              <a:t>Top Tips From Our S6 Science Pupils</a:t>
            </a:r>
          </a:p>
        </p:txBody>
      </p:sp>
      <p:sp>
        <p:nvSpPr>
          <p:cNvPr id="4" name="Content Placeholder 3">
            <a:extLst>
              <a:ext uri="{FF2B5EF4-FFF2-40B4-BE49-F238E27FC236}">
                <a16:creationId xmlns:a16="http://schemas.microsoft.com/office/drawing/2014/main" id="{8E5F78BC-0F9E-4881-83EA-E5032B4EC5F7}"/>
              </a:ext>
            </a:extLst>
          </p:cNvPr>
          <p:cNvSpPr>
            <a:spLocks noGrp="1"/>
          </p:cNvSpPr>
          <p:nvPr>
            <p:ph idx="1"/>
          </p:nvPr>
        </p:nvSpPr>
        <p:spPr/>
        <p:txBody>
          <a:bodyPr/>
          <a:lstStyle/>
          <a:p>
            <a:r>
              <a:rPr lang="en-GB" dirty="0"/>
              <a:t>Some of our most successful students told us what they find helpful………….</a:t>
            </a:r>
          </a:p>
          <a:p>
            <a:r>
              <a:rPr lang="en-GB" dirty="0"/>
              <a:t>‘blurting’ with time between ‘blurts’ </a:t>
            </a:r>
          </a:p>
          <a:p>
            <a:r>
              <a:rPr lang="en-GB" dirty="0"/>
              <a:t>highlighting past papers with specific colours for specific areas of the course </a:t>
            </a:r>
          </a:p>
          <a:p>
            <a:r>
              <a:rPr lang="en-GB" dirty="0"/>
              <a:t>‘how to pass’ guides</a:t>
            </a:r>
          </a:p>
          <a:p>
            <a:r>
              <a:rPr lang="en-GB" dirty="0"/>
              <a:t>retrieval testing with a friend</a:t>
            </a:r>
          </a:p>
          <a:p>
            <a:r>
              <a:rPr lang="en-GB" dirty="0"/>
              <a:t>online quizzes</a:t>
            </a:r>
          </a:p>
          <a:p>
            <a:r>
              <a:rPr lang="en-GB" dirty="0"/>
              <a:t>ask directly for help</a:t>
            </a:r>
          </a:p>
          <a:p>
            <a:endParaRPr lang="en-GB" dirty="0"/>
          </a:p>
        </p:txBody>
      </p:sp>
    </p:spTree>
    <p:extLst>
      <p:ext uri="{BB962C8B-B14F-4D97-AF65-F5344CB8AC3E}">
        <p14:creationId xmlns:p14="http://schemas.microsoft.com/office/powerpoint/2010/main" val="272164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006F-AD15-4651-9A53-21C5EBAFDDCF}"/>
              </a:ext>
            </a:extLst>
          </p:cNvPr>
          <p:cNvSpPr>
            <a:spLocks noGrp="1"/>
          </p:cNvSpPr>
          <p:nvPr>
            <p:ph type="title"/>
          </p:nvPr>
        </p:nvSpPr>
        <p:spPr/>
        <p:txBody>
          <a:bodyPr/>
          <a:lstStyle/>
          <a:p>
            <a:r>
              <a:rPr lang="en-GB" dirty="0">
                <a:solidFill>
                  <a:schemeClr val="accent5">
                    <a:lumMod val="75000"/>
                  </a:schemeClr>
                </a:solidFill>
              </a:rPr>
              <a:t>SQA Resources and Key Documents</a:t>
            </a:r>
          </a:p>
        </p:txBody>
      </p:sp>
      <p:sp>
        <p:nvSpPr>
          <p:cNvPr id="3" name="Content Placeholder 2">
            <a:extLst>
              <a:ext uri="{FF2B5EF4-FFF2-40B4-BE49-F238E27FC236}">
                <a16:creationId xmlns:a16="http://schemas.microsoft.com/office/drawing/2014/main" id="{F5206BD3-C09E-4AB1-BF0B-1706AF67B2EC}"/>
              </a:ext>
            </a:extLst>
          </p:cNvPr>
          <p:cNvSpPr>
            <a:spLocks noGrp="1"/>
          </p:cNvSpPr>
          <p:nvPr>
            <p:ph idx="1"/>
          </p:nvPr>
        </p:nvSpPr>
        <p:spPr/>
        <p:txBody>
          <a:bodyPr/>
          <a:lstStyle/>
          <a:p>
            <a:r>
              <a:rPr lang="en-GB" b="1" dirty="0">
                <a:solidFill>
                  <a:schemeClr val="accent5">
                    <a:lumMod val="75000"/>
                  </a:schemeClr>
                </a:solidFill>
              </a:rPr>
              <a:t>SQA Website </a:t>
            </a:r>
            <a:r>
              <a:rPr lang="en-GB" dirty="0">
                <a:solidFill>
                  <a:schemeClr val="accent5">
                    <a:lumMod val="75000"/>
                  </a:schemeClr>
                </a:solidFill>
                <a:hlinkClick r:id="rId2">
                  <a:extLst>
                    <a:ext uri="{A12FA001-AC4F-418D-AE19-62706E023703}">
                      <ahyp:hlinkClr xmlns:ahyp="http://schemas.microsoft.com/office/drawing/2018/hyperlinkcolor" xmlns="" val="tx"/>
                    </a:ext>
                  </a:extLst>
                </a:hlinkClick>
              </a:rPr>
              <a:t>click here for National 5</a:t>
            </a:r>
            <a:r>
              <a:rPr lang="en-GB" dirty="0">
                <a:solidFill>
                  <a:schemeClr val="accent5">
                    <a:lumMod val="75000"/>
                  </a:schemeClr>
                </a:solidFill>
              </a:rPr>
              <a:t>   </a:t>
            </a:r>
            <a:r>
              <a:rPr lang="en-GB" dirty="0">
                <a:solidFill>
                  <a:schemeClr val="accent5">
                    <a:lumMod val="75000"/>
                  </a:schemeClr>
                </a:solidFill>
                <a:hlinkClick r:id="rId3">
                  <a:extLst>
                    <a:ext uri="{A12FA001-AC4F-418D-AE19-62706E023703}">
                      <ahyp:hlinkClr xmlns:ahyp="http://schemas.microsoft.com/office/drawing/2018/hyperlinkcolor" xmlns="" val="tx"/>
                    </a:ext>
                  </a:extLst>
                </a:hlinkClick>
              </a:rPr>
              <a:t>Advanced Higher</a:t>
            </a:r>
            <a:r>
              <a:rPr lang="en-GB" dirty="0">
                <a:solidFill>
                  <a:schemeClr val="accent5">
                    <a:lumMod val="75000"/>
                  </a:schemeClr>
                </a:solidFill>
              </a:rPr>
              <a:t>  </a:t>
            </a:r>
            <a:r>
              <a:rPr lang="en-GB" dirty="0" err="1">
                <a:solidFill>
                  <a:schemeClr val="accent5">
                    <a:lumMod val="75000"/>
                  </a:schemeClr>
                </a:solidFill>
                <a:hlinkClick r:id="rId4">
                  <a:extLst>
                    <a:ext uri="{A12FA001-AC4F-418D-AE19-62706E023703}">
                      <ahyp:hlinkClr xmlns:ahyp="http://schemas.microsoft.com/office/drawing/2018/hyperlinkcolor" xmlns="" val="tx"/>
                    </a:ext>
                  </a:extLst>
                </a:hlinkClick>
              </a:rPr>
              <a:t>Higher</a:t>
            </a:r>
            <a:endParaRPr lang="en-GB" dirty="0">
              <a:solidFill>
                <a:schemeClr val="accent5">
                  <a:lumMod val="75000"/>
                </a:schemeClr>
              </a:solidFill>
            </a:endParaRPr>
          </a:p>
          <a:p>
            <a:r>
              <a:rPr lang="en-GB" b="1" dirty="0">
                <a:solidFill>
                  <a:schemeClr val="accent5">
                    <a:lumMod val="75000"/>
                  </a:schemeClr>
                </a:solidFill>
              </a:rPr>
              <a:t>Course Specification </a:t>
            </a:r>
            <a:r>
              <a:rPr lang="en-GB" dirty="0">
                <a:solidFill>
                  <a:schemeClr val="accent5">
                    <a:lumMod val="75000"/>
                  </a:schemeClr>
                </a:solidFill>
              </a:rPr>
              <a:t>– the key concepts from each course and exemplification of practical tasks and skills you develop throughout</a:t>
            </a:r>
          </a:p>
          <a:p>
            <a:r>
              <a:rPr lang="en-GB" b="1" dirty="0">
                <a:solidFill>
                  <a:schemeClr val="accent5">
                    <a:lumMod val="75000"/>
                  </a:schemeClr>
                </a:solidFill>
              </a:rPr>
              <a:t>Past Papers and Marking Instructions </a:t>
            </a:r>
            <a:r>
              <a:rPr lang="en-GB" dirty="0">
                <a:solidFill>
                  <a:schemeClr val="accent5">
                    <a:lumMod val="75000"/>
                  </a:schemeClr>
                </a:solidFill>
              </a:rPr>
              <a:t>– invaluable resource</a:t>
            </a:r>
          </a:p>
          <a:p>
            <a:r>
              <a:rPr lang="en-GB" b="1" dirty="0">
                <a:solidFill>
                  <a:schemeClr val="accent5">
                    <a:lumMod val="75000"/>
                  </a:schemeClr>
                </a:solidFill>
              </a:rPr>
              <a:t>Course Reports </a:t>
            </a:r>
            <a:r>
              <a:rPr lang="en-GB" dirty="0">
                <a:solidFill>
                  <a:schemeClr val="accent5">
                    <a:lumMod val="75000"/>
                  </a:schemeClr>
                </a:solidFill>
              </a:rPr>
              <a:t>– these outline the areas pupils found simple/challenging</a:t>
            </a:r>
          </a:p>
        </p:txBody>
      </p:sp>
    </p:spTree>
    <p:extLst>
      <p:ext uri="{BB962C8B-B14F-4D97-AF65-F5344CB8AC3E}">
        <p14:creationId xmlns:p14="http://schemas.microsoft.com/office/powerpoint/2010/main" val="82053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1DCEB2-CD6C-4DD8-A4B7-C0BCD60BF78B}"/>
              </a:ext>
            </a:extLst>
          </p:cNvPr>
          <p:cNvPicPr>
            <a:picLocks noChangeAspect="1"/>
          </p:cNvPicPr>
          <p:nvPr/>
        </p:nvPicPr>
        <p:blipFill rotWithShape="1">
          <a:blip r:embed="rId2">
            <a:alphaModFix amt="60000"/>
          </a:blip>
          <a:srcRect l="25694" r="23670" b="1"/>
          <a:stretch/>
        </p:blipFill>
        <p:spPr>
          <a:xfrm>
            <a:off x="0" y="-12883"/>
            <a:ext cx="5295331" cy="6875834"/>
          </a:xfrm>
          <a:prstGeom prst="rect">
            <a:avLst/>
          </a:prstGeom>
        </p:spPr>
      </p:pic>
      <p:sp>
        <p:nvSpPr>
          <p:cNvPr id="2" name="Title 1">
            <a:extLst>
              <a:ext uri="{FF2B5EF4-FFF2-40B4-BE49-F238E27FC236}">
                <a16:creationId xmlns:a16="http://schemas.microsoft.com/office/drawing/2014/main" id="{52137324-E048-4786-BCAC-B758B0B7AE76}"/>
              </a:ext>
            </a:extLst>
          </p:cNvPr>
          <p:cNvSpPr>
            <a:spLocks noGrp="1"/>
          </p:cNvSpPr>
          <p:nvPr>
            <p:ph type="title"/>
          </p:nvPr>
        </p:nvSpPr>
        <p:spPr>
          <a:xfrm>
            <a:off x="0" y="2744456"/>
            <a:ext cx="4223965" cy="4111831"/>
          </a:xfrm>
        </p:spPr>
        <p:txBody>
          <a:bodyPr>
            <a:normAutofit/>
          </a:bodyPr>
          <a:lstStyle/>
          <a:p>
            <a:pPr algn="ctr"/>
            <a:r>
              <a:rPr lang="en-GB" dirty="0">
                <a:solidFill>
                  <a:srgbClr val="FFFFFF"/>
                </a:solidFill>
              </a:rPr>
              <a:t>Links to Useful Websites</a:t>
            </a:r>
          </a:p>
        </p:txBody>
      </p:sp>
      <p:sp>
        <p:nvSpPr>
          <p:cNvPr id="3" name="Content Placeholder 2">
            <a:extLst>
              <a:ext uri="{FF2B5EF4-FFF2-40B4-BE49-F238E27FC236}">
                <a16:creationId xmlns:a16="http://schemas.microsoft.com/office/drawing/2014/main" id="{C0671BCC-EC1A-45D4-B454-AC92262E1096}"/>
              </a:ext>
            </a:extLst>
          </p:cNvPr>
          <p:cNvSpPr>
            <a:spLocks noGrp="1"/>
          </p:cNvSpPr>
          <p:nvPr>
            <p:ph idx="1"/>
          </p:nvPr>
        </p:nvSpPr>
        <p:spPr>
          <a:xfrm>
            <a:off x="6096000" y="201953"/>
            <a:ext cx="5219700" cy="6518607"/>
          </a:xfrm>
        </p:spPr>
        <p:txBody>
          <a:bodyPr>
            <a:normAutofit/>
          </a:bodyPr>
          <a:lstStyle/>
          <a:p>
            <a:r>
              <a:rPr lang="en-GB" b="1" dirty="0">
                <a:solidFill>
                  <a:schemeClr val="accent5">
                    <a:lumMod val="75000"/>
                  </a:schemeClr>
                </a:solidFill>
              </a:rPr>
              <a:t>Scholar</a:t>
            </a:r>
            <a:r>
              <a:rPr lang="en-GB" dirty="0">
                <a:solidFill>
                  <a:schemeClr val="accent5">
                    <a:lumMod val="75000"/>
                  </a:schemeClr>
                </a:solidFill>
              </a:rPr>
              <a:t> </a:t>
            </a:r>
            <a:r>
              <a:rPr lang="en-GB" dirty="0">
                <a:solidFill>
                  <a:schemeClr val="accent5">
                    <a:lumMod val="75000"/>
                  </a:schemeClr>
                </a:solidFill>
                <a:hlinkClick r:id="rId3">
                  <a:extLst>
                    <a:ext uri="{A12FA001-AC4F-418D-AE19-62706E023703}">
                      <ahyp:hlinkClr xmlns:ahyp="http://schemas.microsoft.com/office/drawing/2018/hyperlinkcolor" xmlns="" val="tx"/>
                    </a:ext>
                  </a:extLst>
                </a:hlinkClick>
              </a:rPr>
              <a:t>click here for Scholar homepage</a:t>
            </a:r>
            <a:endParaRPr lang="en-GB" dirty="0">
              <a:solidFill>
                <a:schemeClr val="accent5">
                  <a:lumMod val="75000"/>
                </a:schemeClr>
              </a:solidFill>
            </a:endParaRPr>
          </a:p>
          <a:p>
            <a:r>
              <a:rPr lang="en-GB" b="1" dirty="0">
                <a:solidFill>
                  <a:schemeClr val="accent5">
                    <a:lumMod val="75000"/>
                  </a:schemeClr>
                </a:solidFill>
              </a:rPr>
              <a:t>BBC Bitesize </a:t>
            </a:r>
            <a:r>
              <a:rPr lang="en-GB" dirty="0">
                <a:solidFill>
                  <a:schemeClr val="accent5">
                    <a:lumMod val="75000"/>
                  </a:schemeClr>
                </a:solidFill>
                <a:hlinkClick r:id="rId4">
                  <a:extLst>
                    <a:ext uri="{A12FA001-AC4F-418D-AE19-62706E023703}">
                      <ahyp:hlinkClr xmlns:ahyp="http://schemas.microsoft.com/office/drawing/2018/hyperlinkcolor" xmlns="" val="tx"/>
                    </a:ext>
                  </a:extLst>
                </a:hlinkClick>
              </a:rPr>
              <a:t>click here for National 5 </a:t>
            </a:r>
            <a:r>
              <a:rPr lang="en-GB" dirty="0">
                <a:solidFill>
                  <a:schemeClr val="accent5">
                    <a:lumMod val="75000"/>
                  </a:schemeClr>
                </a:solidFill>
              </a:rPr>
              <a:t>   </a:t>
            </a:r>
            <a:r>
              <a:rPr lang="en-GB" dirty="0">
                <a:solidFill>
                  <a:schemeClr val="accent5">
                    <a:lumMod val="75000"/>
                  </a:schemeClr>
                </a:solidFill>
                <a:hlinkClick r:id="rId5">
                  <a:extLst>
                    <a:ext uri="{A12FA001-AC4F-418D-AE19-62706E023703}">
                      <ahyp:hlinkClr xmlns:ahyp="http://schemas.microsoft.com/office/drawing/2018/hyperlinkcolor" xmlns="" val="tx"/>
                    </a:ext>
                  </a:extLst>
                </a:hlinkClick>
              </a:rPr>
              <a:t>click here for Higher</a:t>
            </a:r>
            <a:endParaRPr lang="en-GB" dirty="0">
              <a:solidFill>
                <a:schemeClr val="accent5">
                  <a:lumMod val="75000"/>
                </a:schemeClr>
              </a:solidFill>
            </a:endParaRPr>
          </a:p>
          <a:p>
            <a:r>
              <a:rPr lang="en-GB" b="1" dirty="0">
                <a:solidFill>
                  <a:schemeClr val="accent5">
                    <a:lumMod val="75000"/>
                  </a:schemeClr>
                </a:solidFill>
              </a:rPr>
              <a:t>Miss Adams Chemistry Clips </a:t>
            </a:r>
            <a:r>
              <a:rPr lang="en-GB" dirty="0">
                <a:solidFill>
                  <a:schemeClr val="accent5">
                    <a:lumMod val="75000"/>
                  </a:schemeClr>
                </a:solidFill>
                <a:hlinkClick r:id="rId6">
                  <a:extLst>
                    <a:ext uri="{A12FA001-AC4F-418D-AE19-62706E023703}">
                      <ahyp:hlinkClr xmlns:ahyp="http://schemas.microsoft.com/office/drawing/2018/hyperlinkcolor" xmlns="" val="tx"/>
                    </a:ext>
                  </a:extLst>
                </a:hlinkClick>
              </a:rPr>
              <a:t>click here for her YouTube Channel</a:t>
            </a:r>
            <a:endParaRPr lang="en-GB" dirty="0">
              <a:solidFill>
                <a:schemeClr val="accent5">
                  <a:lumMod val="75000"/>
                </a:schemeClr>
              </a:solidFill>
            </a:endParaRPr>
          </a:p>
          <a:p>
            <a:r>
              <a:rPr lang="en-GB" b="1" dirty="0">
                <a:solidFill>
                  <a:schemeClr val="accent5">
                    <a:lumMod val="75000"/>
                  </a:schemeClr>
                </a:solidFill>
              </a:rPr>
              <a:t>Crash Course Chemistry </a:t>
            </a:r>
            <a:r>
              <a:rPr lang="en-GB" dirty="0">
                <a:solidFill>
                  <a:schemeClr val="accent5">
                    <a:lumMod val="75000"/>
                  </a:schemeClr>
                </a:solidFill>
                <a:hlinkClick r:id="rId7">
                  <a:extLst>
                    <a:ext uri="{A12FA001-AC4F-418D-AE19-62706E023703}">
                      <ahyp:hlinkClr xmlns:ahyp="http://schemas.microsoft.com/office/drawing/2018/hyperlinkcolor" xmlns="" val="tx"/>
                    </a:ext>
                  </a:extLst>
                </a:hlinkClick>
              </a:rPr>
              <a:t>click here for the YouTube Channel</a:t>
            </a:r>
            <a:endParaRPr lang="en-GB" dirty="0">
              <a:solidFill>
                <a:schemeClr val="accent5">
                  <a:lumMod val="75000"/>
                </a:schemeClr>
              </a:solidFill>
            </a:endParaRPr>
          </a:p>
          <a:p>
            <a:r>
              <a:rPr lang="en-GB" b="1" dirty="0">
                <a:solidFill>
                  <a:schemeClr val="accent5">
                    <a:lumMod val="75000"/>
                  </a:schemeClr>
                </a:solidFill>
                <a:hlinkClick r:id="rId8">
                  <a:extLst>
                    <a:ext uri="{A12FA001-AC4F-418D-AE19-62706E023703}">
                      <ahyp:hlinkClr xmlns:ahyp="http://schemas.microsoft.com/office/drawing/2018/hyperlinkcolor" xmlns="" val="tx"/>
                    </a:ext>
                  </a:extLst>
                </a:hlinkClick>
              </a:rPr>
              <a:t>Royal Society of Chemistry</a:t>
            </a:r>
          </a:p>
          <a:p>
            <a:pPr marL="0" indent="0">
              <a:buNone/>
            </a:pPr>
            <a:r>
              <a:rPr lang="en-GB" dirty="0">
                <a:solidFill>
                  <a:schemeClr val="accent5">
                    <a:lumMod val="75000"/>
                  </a:schemeClr>
                </a:solidFill>
                <a:hlinkClick r:id="rId8">
                  <a:extLst>
                    <a:ext uri="{A12FA001-AC4F-418D-AE19-62706E023703}">
                      <ahyp:hlinkClr xmlns:ahyp="http://schemas.microsoft.com/office/drawing/2018/hyperlinkcolor" xmlns="" val="tx"/>
                    </a:ext>
                  </a:extLst>
                </a:hlinkClick>
              </a:rPr>
              <a:t>click here for the RSC website</a:t>
            </a:r>
            <a:endParaRPr lang="en-GB" dirty="0">
              <a:solidFill>
                <a:schemeClr val="accent5">
                  <a:lumMod val="75000"/>
                </a:schemeClr>
              </a:solidFill>
            </a:endParaRPr>
          </a:p>
          <a:p>
            <a:pPr marL="0" indent="0">
              <a:buNone/>
            </a:pPr>
            <a:r>
              <a:rPr lang="en-GB" sz="1600" dirty="0">
                <a:solidFill>
                  <a:schemeClr val="accent5">
                    <a:lumMod val="75000"/>
                  </a:schemeClr>
                </a:solidFill>
              </a:rPr>
              <a:t>You might find that some GCSE and A-Level websites are useful too for helping with understanding but the emphasis in the curriculum will be different so be careful!</a:t>
            </a:r>
          </a:p>
        </p:txBody>
      </p:sp>
    </p:spTree>
    <p:extLst>
      <p:ext uri="{BB962C8B-B14F-4D97-AF65-F5344CB8AC3E}">
        <p14:creationId xmlns:p14="http://schemas.microsoft.com/office/powerpoint/2010/main" val="309150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511AE0-7EBE-4714-B5EF-F6ACEA7A5F11}"/>
              </a:ext>
            </a:extLst>
          </p:cNvPr>
          <p:cNvSpPr>
            <a:spLocks noGrp="1"/>
          </p:cNvSpPr>
          <p:nvPr>
            <p:ph type="title"/>
          </p:nvPr>
        </p:nvSpPr>
        <p:spPr>
          <a:xfrm>
            <a:off x="803932" y="571500"/>
            <a:ext cx="5110909" cy="1691969"/>
          </a:xfrm>
        </p:spPr>
        <p:txBody>
          <a:bodyPr>
            <a:normAutofit/>
          </a:bodyPr>
          <a:lstStyle/>
          <a:p>
            <a:pPr algn="ctr"/>
            <a:r>
              <a:rPr lang="en-GB" dirty="0">
                <a:solidFill>
                  <a:schemeClr val="accent5">
                    <a:lumMod val="75000"/>
                  </a:schemeClr>
                </a:solidFill>
              </a:rPr>
              <a:t>Past Paper Access</a:t>
            </a:r>
          </a:p>
        </p:txBody>
      </p:sp>
      <p:sp>
        <p:nvSpPr>
          <p:cNvPr id="3" name="Content Placeholder 2">
            <a:extLst>
              <a:ext uri="{FF2B5EF4-FFF2-40B4-BE49-F238E27FC236}">
                <a16:creationId xmlns:a16="http://schemas.microsoft.com/office/drawing/2014/main" id="{67941271-B614-435A-A93E-54022772F2DE}"/>
              </a:ext>
            </a:extLst>
          </p:cNvPr>
          <p:cNvSpPr>
            <a:spLocks noGrp="1"/>
          </p:cNvSpPr>
          <p:nvPr>
            <p:ph idx="1"/>
          </p:nvPr>
        </p:nvSpPr>
        <p:spPr>
          <a:xfrm>
            <a:off x="1066799" y="2415379"/>
            <a:ext cx="5110909" cy="3699747"/>
          </a:xfrm>
        </p:spPr>
        <p:txBody>
          <a:bodyPr>
            <a:normAutofit/>
          </a:bodyPr>
          <a:lstStyle/>
          <a:p>
            <a:r>
              <a:rPr lang="en-GB" dirty="0">
                <a:solidFill>
                  <a:schemeClr val="accent5">
                    <a:lumMod val="75000"/>
                  </a:schemeClr>
                </a:solidFill>
                <a:hlinkClick r:id="rId2">
                  <a:extLst>
                    <a:ext uri="{A12FA001-AC4F-418D-AE19-62706E023703}">
                      <ahyp:hlinkClr xmlns:ahyp="http://schemas.microsoft.com/office/drawing/2018/hyperlinkcolor" xmlns="" val="tx"/>
                    </a:ext>
                  </a:extLst>
                </a:hlinkClick>
              </a:rPr>
              <a:t>SQA Past Papers</a:t>
            </a:r>
            <a:endParaRPr lang="en-GB" dirty="0">
              <a:solidFill>
                <a:schemeClr val="accent5">
                  <a:lumMod val="75000"/>
                </a:schemeClr>
              </a:solidFill>
            </a:endParaRPr>
          </a:p>
          <a:p>
            <a:r>
              <a:rPr lang="en-GB" dirty="0">
                <a:solidFill>
                  <a:schemeClr val="accent5">
                    <a:lumMod val="75000"/>
                  </a:schemeClr>
                </a:solidFill>
                <a:hlinkClick r:id="rId3">
                  <a:extLst>
                    <a:ext uri="{A12FA001-AC4F-418D-AE19-62706E023703}">
                      <ahyp:hlinkClr xmlns:ahyp="http://schemas.microsoft.com/office/drawing/2018/hyperlinkcolor" xmlns="" val="tx"/>
                    </a:ext>
                  </a:extLst>
                </a:hlinkClick>
              </a:rPr>
              <a:t>Older SQA Past Papers (with thanks to Gordon Watson at Kelso Academy)</a:t>
            </a:r>
            <a:endParaRPr lang="en-GB" dirty="0">
              <a:solidFill>
                <a:schemeClr val="accent5">
                  <a:lumMod val="75000"/>
                </a:schemeClr>
              </a:solidFill>
            </a:endParaRPr>
          </a:p>
        </p:txBody>
      </p:sp>
      <p:pic>
        <p:nvPicPr>
          <p:cNvPr id="4" name="Picture 3">
            <a:extLst>
              <a:ext uri="{FF2B5EF4-FFF2-40B4-BE49-F238E27FC236}">
                <a16:creationId xmlns:a16="http://schemas.microsoft.com/office/drawing/2014/main" id="{11671436-D547-403A-A9C0-593E14254770}"/>
              </a:ext>
            </a:extLst>
          </p:cNvPr>
          <p:cNvPicPr>
            <a:picLocks noChangeAspect="1"/>
          </p:cNvPicPr>
          <p:nvPr/>
        </p:nvPicPr>
        <p:blipFill rotWithShape="1">
          <a:blip r:embed="rId4"/>
          <a:srcRect l="23445" r="23445" b="-1"/>
          <a:stretch/>
        </p:blipFill>
        <p:spPr>
          <a:xfrm>
            <a:off x="6679493" y="-140244"/>
            <a:ext cx="5546166" cy="6866192"/>
          </a:xfrm>
          <a:prstGeom prst="rect">
            <a:avLst/>
          </a:prstGeom>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4778438"/>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3C9E3D51793F448F8F9E0A75FFC67B" ma:contentTypeVersion="12" ma:contentTypeDescription="Create a new document." ma:contentTypeScope="" ma:versionID="24b2c5a1e4eec852409eda9ae2078956">
  <xsd:schema xmlns:xsd="http://www.w3.org/2001/XMLSchema" xmlns:xs="http://www.w3.org/2001/XMLSchema" xmlns:p="http://schemas.microsoft.com/office/2006/metadata/properties" xmlns:ns3="c7c14130-9724-4838-821a-093e814dd9f1" xmlns:ns4="32171459-2e8d-460b-9fab-94c0c7b6e5ec" targetNamespace="http://schemas.microsoft.com/office/2006/metadata/properties" ma:root="true" ma:fieldsID="b52611be6b781acdf0d47c8c40cf85ec" ns3:_="" ns4:_="">
    <xsd:import namespace="c7c14130-9724-4838-821a-093e814dd9f1"/>
    <xsd:import namespace="32171459-2e8d-460b-9fab-94c0c7b6e5e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14130-9724-4838-821a-093e814dd9f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171459-2e8d-460b-9fab-94c0c7b6e5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CBBD63-B989-4C34-9182-EBF07F0AC545}">
  <ds:schemaRefs>
    <ds:schemaRef ds:uri="http://schemas.microsoft.com/sharepoint/v3/contenttype/forms"/>
  </ds:schemaRefs>
</ds:datastoreItem>
</file>

<file path=customXml/itemProps2.xml><?xml version="1.0" encoding="utf-8"?>
<ds:datastoreItem xmlns:ds="http://schemas.openxmlformats.org/officeDocument/2006/customXml" ds:itemID="{DE8D681A-DD81-4482-9FDA-17FBC6F89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c14130-9724-4838-821a-093e814dd9f1"/>
    <ds:schemaRef ds:uri="32171459-2e8d-460b-9fab-94c0c7b6e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925B53-B79C-4AC7-B195-EDE6E4ACA2FD}">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c7c14130-9724-4838-821a-093e814dd9f1"/>
    <ds:schemaRef ds:uri="32171459-2e8d-460b-9fab-94c0c7b6e5ec"/>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606</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Avenir Next LT Pro</vt:lpstr>
      <vt:lpstr>Modern Love</vt:lpstr>
      <vt:lpstr>BohemianVTI</vt:lpstr>
      <vt:lpstr>Chemistry Study Guide</vt:lpstr>
      <vt:lpstr>What resources will you need?</vt:lpstr>
      <vt:lpstr>Our Chemistry Resources</vt:lpstr>
      <vt:lpstr>PowerPoint Presentation</vt:lpstr>
      <vt:lpstr>Tips From Some Chemistry Students</vt:lpstr>
      <vt:lpstr>Top Tips From Our S6 Science Pupils</vt:lpstr>
      <vt:lpstr>SQA Resources and Key Documents</vt:lpstr>
      <vt:lpstr>Links to Useful Websites</vt:lpstr>
      <vt:lpstr>Past Paper Access</vt:lpstr>
      <vt:lpstr>Ask Your Friends and Your Teachers</vt:lpstr>
      <vt:lpstr>Most Importantly……..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Study Guide</dc:title>
  <dc:creator>Mrs Simpson</dc:creator>
  <cp:lastModifiedBy>010RHiggins</cp:lastModifiedBy>
  <cp:revision>3</cp:revision>
  <dcterms:created xsi:type="dcterms:W3CDTF">2020-12-09T21:31:59Z</dcterms:created>
  <dcterms:modified xsi:type="dcterms:W3CDTF">2020-12-15T14:11:12Z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0x010100343C9E3D51793F448F8F9E0A75FFC67B</vt:lpwstr>
  </property>
</Properties>
</file>