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60" r:id="rId3"/>
    <p:sldId id="268" r:id="rId4"/>
    <p:sldId id="267" r:id="rId5"/>
    <p:sldId id="280" r:id="rId6"/>
    <p:sldId id="278" r:id="rId7"/>
    <p:sldId id="279" r:id="rId8"/>
    <p:sldId id="286" r:id="rId9"/>
    <p:sldId id="283" r:id="rId10"/>
    <p:sldId id="273" r:id="rId11"/>
    <p:sldId id="284" r:id="rId12"/>
    <p:sldId id="285" r:id="rId13"/>
    <p:sldId id="261" r:id="rId14"/>
    <p:sldId id="259" r:id="rId15"/>
    <p:sldId id="257" r:id="rId16"/>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50"/>
    <p:restoredTop sz="94433"/>
  </p:normalViewPr>
  <p:slideViewPr>
    <p:cSldViewPr snapToGrid="0" snapToObjects="1">
      <p:cViewPr varScale="1">
        <p:scale>
          <a:sx n="53" d="100"/>
          <a:sy n="53" d="100"/>
        </p:scale>
        <p:origin x="200"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8.xml.rels><?xml version="1.0" encoding="UTF-8" standalone="yes"?>
<Relationships xmlns="http://schemas.openxmlformats.org/package/2006/relationships"><Relationship Id="rId1" Type="http://schemas.openxmlformats.org/officeDocument/2006/relationships/hyperlink" Target="https://appsto.re/gb/9q9Kw.i" TargetMode="External"/></Relationships>
</file>

<file path=ppt/diagrams/_rels/drawing8.xml.rels><?xml version="1.0" encoding="UTF-8" standalone="yes"?>
<Relationships xmlns="http://schemas.openxmlformats.org/package/2006/relationships"><Relationship Id="rId1" Type="http://schemas.openxmlformats.org/officeDocument/2006/relationships/hyperlink" Target="https://appsto.re/gb/9q9Kw.i"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A95B67-3E48-144F-A531-80AE5A9722F0}" type="doc">
      <dgm:prSet loTypeId="urn:microsoft.com/office/officeart/2005/8/layout/radial3" loCatId="" qsTypeId="urn:microsoft.com/office/officeart/2005/8/quickstyle/simple1" qsCatId="simple" csTypeId="urn:microsoft.com/office/officeart/2005/8/colors/colorful4" csCatId="colorful" phldr="1"/>
      <dgm:spPr/>
      <dgm:t>
        <a:bodyPr/>
        <a:lstStyle/>
        <a:p>
          <a:endParaRPr lang="en-US"/>
        </a:p>
      </dgm:t>
    </dgm:pt>
    <dgm:pt modelId="{DE383BD5-E577-4A4D-845D-EF0327EF3F48}">
      <dgm:prSet phldrT="[Text]" custT="1"/>
      <dgm:spPr/>
      <dgm:t>
        <a:bodyPr/>
        <a:lstStyle/>
        <a:p>
          <a:r>
            <a:rPr lang="en-US" sz="1800" b="1" dirty="0"/>
            <a:t>Active revision strategies</a:t>
          </a:r>
          <a:br>
            <a:rPr lang="en-US" sz="1800" b="1" dirty="0"/>
          </a:br>
          <a:r>
            <a:rPr lang="en-GB" sz="1800" dirty="0"/>
            <a:t>This is ESSENTIAL to allow your brain to learn, make connections and remember. Different people find different activities useful, and you need to find out which revision strategy works best for you. Some ideas are:</a:t>
          </a:r>
          <a:endParaRPr lang="en-US" sz="1800" dirty="0"/>
        </a:p>
      </dgm:t>
    </dgm:pt>
    <dgm:pt modelId="{EA15EC55-62D5-334A-9E5A-A3F329578F93}" type="parTrans" cxnId="{EE1FAE17-C9E7-E749-A5D5-A80570324F6F}">
      <dgm:prSet/>
      <dgm:spPr/>
      <dgm:t>
        <a:bodyPr/>
        <a:lstStyle/>
        <a:p>
          <a:endParaRPr lang="en-US" sz="1800"/>
        </a:p>
      </dgm:t>
    </dgm:pt>
    <dgm:pt modelId="{51C89125-2A5F-434F-9DB3-7CC2F978D08B}" type="sibTrans" cxnId="{EE1FAE17-C9E7-E749-A5D5-A80570324F6F}">
      <dgm:prSet/>
      <dgm:spPr/>
      <dgm:t>
        <a:bodyPr/>
        <a:lstStyle/>
        <a:p>
          <a:endParaRPr lang="en-US" sz="1800"/>
        </a:p>
      </dgm:t>
    </dgm:pt>
    <dgm:pt modelId="{97551030-C139-C24E-AA3D-D19F54071E02}">
      <dgm:prSet phldrT="[Text]" custT="1"/>
      <dgm:spPr/>
      <dgm:t>
        <a:bodyPr/>
        <a:lstStyle/>
        <a:p>
          <a:r>
            <a:rPr lang="en-GB" sz="1400" dirty="0"/>
            <a:t>Drawing 'spider diagrams' on large pieces of paper - to show how different parts of a subject fit together. </a:t>
          </a:r>
          <a:endParaRPr lang="en-US" sz="1400" dirty="0"/>
        </a:p>
      </dgm:t>
    </dgm:pt>
    <dgm:pt modelId="{33D86156-55F5-6342-9C07-FF93F9801965}" type="parTrans" cxnId="{AB699830-BD0F-BE4E-B434-60E74DEB231E}">
      <dgm:prSet/>
      <dgm:spPr/>
      <dgm:t>
        <a:bodyPr/>
        <a:lstStyle/>
        <a:p>
          <a:endParaRPr lang="en-US" sz="1800"/>
        </a:p>
      </dgm:t>
    </dgm:pt>
    <dgm:pt modelId="{C4E938E7-CAC3-DD44-839E-2EB7C1EAECE0}" type="sibTrans" cxnId="{AB699830-BD0F-BE4E-B434-60E74DEB231E}">
      <dgm:prSet/>
      <dgm:spPr/>
      <dgm:t>
        <a:bodyPr/>
        <a:lstStyle/>
        <a:p>
          <a:endParaRPr lang="en-US" sz="1800"/>
        </a:p>
      </dgm:t>
    </dgm:pt>
    <dgm:pt modelId="{E57811E4-C639-9B48-B5C6-0B6BFC62859A}">
      <dgm:prSet phldrT="[Text]" custT="1"/>
      <dgm:spPr/>
      <dgm:t>
        <a:bodyPr/>
        <a:lstStyle/>
        <a:p>
          <a:r>
            <a:rPr lang="en-GB" sz="1200" dirty="0"/>
            <a:t>Use diagrams/pictures and colour to make posters with key points and display these on the walls or </a:t>
          </a:r>
          <a:r>
            <a:rPr lang="en-GB" sz="1200" dirty="0">
              <a:latin typeface="Calibri Light" panose="020F0302020204030204"/>
            </a:rPr>
            <a:t>somewhere</a:t>
          </a:r>
          <a:r>
            <a:rPr lang="en-GB" sz="1200" dirty="0"/>
            <a:t> you will see them regularly.</a:t>
          </a:r>
          <a:endParaRPr lang="en-US" sz="1200" dirty="0"/>
        </a:p>
      </dgm:t>
    </dgm:pt>
    <dgm:pt modelId="{A316E919-F6C8-DD4B-BFAE-ABDF18E9B543}" type="parTrans" cxnId="{0CEE3C73-6AE3-A049-88CF-10372C69C9BB}">
      <dgm:prSet/>
      <dgm:spPr/>
      <dgm:t>
        <a:bodyPr/>
        <a:lstStyle/>
        <a:p>
          <a:endParaRPr lang="en-US" sz="1800"/>
        </a:p>
      </dgm:t>
    </dgm:pt>
    <dgm:pt modelId="{E369CFF9-95D3-E04E-A642-274B106DC8EA}" type="sibTrans" cxnId="{0CEE3C73-6AE3-A049-88CF-10372C69C9BB}">
      <dgm:prSet/>
      <dgm:spPr/>
      <dgm:t>
        <a:bodyPr/>
        <a:lstStyle/>
        <a:p>
          <a:endParaRPr lang="en-US" sz="1800"/>
        </a:p>
      </dgm:t>
    </dgm:pt>
    <dgm:pt modelId="{ABB0023C-E17C-6B48-A67B-7D7016803B02}">
      <dgm:prSet phldrT="[Text]" custT="1"/>
      <dgm:spPr/>
      <dgm:t>
        <a:bodyPr/>
        <a:lstStyle/>
        <a:p>
          <a:r>
            <a:rPr lang="en-GB" sz="1200" dirty="0"/>
            <a:t>Put revision aids up around the house - especially for any </a:t>
          </a:r>
          <a:r>
            <a:rPr lang="en-GB" sz="1200" dirty="0">
              <a:latin typeface="Calibri Light" panose="020F0302020204030204"/>
            </a:rPr>
            <a:t>rote</a:t>
          </a:r>
          <a:r>
            <a:rPr lang="en-GB" sz="1200" dirty="0"/>
            <a:t> learning - read them when brushing your teeth or eating your breakfast.</a:t>
          </a:r>
          <a:endParaRPr lang="en-US" sz="1200" dirty="0"/>
        </a:p>
      </dgm:t>
    </dgm:pt>
    <dgm:pt modelId="{1C97C305-4643-2D45-A654-24660EE59122}" type="parTrans" cxnId="{9566DECC-6C7D-4944-A9A1-F62A5ED43EA8}">
      <dgm:prSet/>
      <dgm:spPr/>
      <dgm:t>
        <a:bodyPr/>
        <a:lstStyle/>
        <a:p>
          <a:endParaRPr lang="en-US" sz="1800"/>
        </a:p>
      </dgm:t>
    </dgm:pt>
    <dgm:pt modelId="{2DD4F176-B5F8-CB48-B320-B978DBB68402}" type="sibTrans" cxnId="{9566DECC-6C7D-4944-A9A1-F62A5ED43EA8}">
      <dgm:prSet/>
      <dgm:spPr/>
      <dgm:t>
        <a:bodyPr/>
        <a:lstStyle/>
        <a:p>
          <a:endParaRPr lang="en-US" sz="1800"/>
        </a:p>
      </dgm:t>
    </dgm:pt>
    <dgm:pt modelId="{52472346-EC63-684C-9EF9-EB8B98F1E819}">
      <dgm:prSet phldrT="[Text]" custT="1"/>
      <dgm:spPr/>
      <dgm:t>
        <a:bodyPr/>
        <a:lstStyle/>
        <a:p>
          <a:r>
            <a:rPr lang="en-GB" sz="1200" dirty="0"/>
            <a:t>Record yourself making 10 key points about a particular topic and then play it back when you are travelling or exercising.</a:t>
          </a:r>
          <a:endParaRPr lang="en-US" sz="1200" dirty="0"/>
        </a:p>
      </dgm:t>
    </dgm:pt>
    <dgm:pt modelId="{B8D556AD-8D32-6A42-9AD9-A8D68115191D}" type="parTrans" cxnId="{9ED9BA34-DDB5-EB43-8EDC-A12234CF4ACC}">
      <dgm:prSet/>
      <dgm:spPr/>
      <dgm:t>
        <a:bodyPr/>
        <a:lstStyle/>
        <a:p>
          <a:endParaRPr lang="en-US" sz="1800"/>
        </a:p>
      </dgm:t>
    </dgm:pt>
    <dgm:pt modelId="{109B1CDB-EA4D-2B43-ACEF-D1B7233A3946}" type="sibTrans" cxnId="{9ED9BA34-DDB5-EB43-8EDC-A12234CF4ACC}">
      <dgm:prSet/>
      <dgm:spPr/>
      <dgm:t>
        <a:bodyPr/>
        <a:lstStyle/>
        <a:p>
          <a:endParaRPr lang="en-US" sz="1800"/>
        </a:p>
      </dgm:t>
    </dgm:pt>
    <dgm:pt modelId="{E8769C1A-07B5-CE40-BCC5-8007F341240A}">
      <dgm:prSet/>
      <dgm:spPr/>
      <dgm:t>
        <a:bodyPr/>
        <a:lstStyle/>
        <a:p>
          <a:endParaRPr lang="en-US"/>
        </a:p>
      </dgm:t>
    </dgm:pt>
    <dgm:pt modelId="{0A668C67-DEC6-674F-A071-E26114AF368E}" type="parTrans" cxnId="{469859B0-AD5A-4F4E-B71D-45C3D60D66F4}">
      <dgm:prSet/>
      <dgm:spPr/>
      <dgm:t>
        <a:bodyPr/>
        <a:lstStyle/>
        <a:p>
          <a:endParaRPr lang="en-US" sz="1800"/>
        </a:p>
      </dgm:t>
    </dgm:pt>
    <dgm:pt modelId="{032E7472-B031-5947-AB1B-E3A0EDE10FAD}" type="sibTrans" cxnId="{469859B0-AD5A-4F4E-B71D-45C3D60D66F4}">
      <dgm:prSet/>
      <dgm:spPr/>
      <dgm:t>
        <a:bodyPr/>
        <a:lstStyle/>
        <a:p>
          <a:endParaRPr lang="en-US" sz="1800"/>
        </a:p>
      </dgm:t>
    </dgm:pt>
    <dgm:pt modelId="{15C6C429-EA0C-2645-A21A-113FE14D14B8}">
      <dgm:prSet custT="1"/>
      <dgm:spPr/>
      <dgm:t>
        <a:bodyPr/>
        <a:lstStyle/>
        <a:p>
          <a:r>
            <a:rPr lang="en-GB" sz="1800" dirty="0"/>
            <a:t>Highlight key areas of notes, picking out the key points or summaries.</a:t>
          </a:r>
        </a:p>
      </dgm:t>
    </dgm:pt>
    <dgm:pt modelId="{9F3A69D7-63F3-D84A-9AEA-8490265F32EA}" type="parTrans" cxnId="{97ECC1F4-281D-814B-AD3B-1D6FB3038A55}">
      <dgm:prSet/>
      <dgm:spPr/>
      <dgm:t>
        <a:bodyPr/>
        <a:lstStyle/>
        <a:p>
          <a:endParaRPr lang="en-US" sz="1800"/>
        </a:p>
      </dgm:t>
    </dgm:pt>
    <dgm:pt modelId="{C39C365D-980A-BD4F-B8CC-B97B52E1DF2D}" type="sibTrans" cxnId="{97ECC1F4-281D-814B-AD3B-1D6FB3038A55}">
      <dgm:prSet/>
      <dgm:spPr/>
      <dgm:t>
        <a:bodyPr/>
        <a:lstStyle/>
        <a:p>
          <a:endParaRPr lang="en-US" sz="1800"/>
        </a:p>
      </dgm:t>
    </dgm:pt>
    <dgm:pt modelId="{3E15C5CB-B3C4-304C-BB4F-DB0095750845}">
      <dgm:prSet custT="1"/>
      <dgm:spPr/>
      <dgm:t>
        <a:bodyPr/>
        <a:lstStyle/>
        <a:p>
          <a:r>
            <a:rPr lang="en-GB" sz="1050" dirty="0"/>
            <a:t>Watch revision videos/ narrated PowerPoints, but don't just sit back passively - pause them and make notes of key or difficult areas, test yourself or get someone to watch with you and test each other.</a:t>
          </a:r>
        </a:p>
      </dgm:t>
    </dgm:pt>
    <dgm:pt modelId="{5EDF86DC-D2D7-6C4E-9726-1E2772CBF2C0}" type="parTrans" cxnId="{CD4A1B11-3574-164F-B944-EED99F73AA8B}">
      <dgm:prSet/>
      <dgm:spPr/>
      <dgm:t>
        <a:bodyPr/>
        <a:lstStyle/>
        <a:p>
          <a:endParaRPr lang="en-US" sz="1800"/>
        </a:p>
      </dgm:t>
    </dgm:pt>
    <dgm:pt modelId="{FCE4437A-89A9-484C-ABF8-96C8120B3295}" type="sibTrans" cxnId="{CD4A1B11-3574-164F-B944-EED99F73AA8B}">
      <dgm:prSet/>
      <dgm:spPr/>
      <dgm:t>
        <a:bodyPr/>
        <a:lstStyle/>
        <a:p>
          <a:endParaRPr lang="en-US" sz="1800"/>
        </a:p>
      </dgm:t>
    </dgm:pt>
    <dgm:pt modelId="{E430550E-89FF-5D41-9B8D-29F290E7AC0A}">
      <dgm:prSet custT="1"/>
      <dgm:spPr/>
      <dgm:t>
        <a:bodyPr/>
        <a:lstStyle/>
        <a:p>
          <a:r>
            <a:rPr lang="en-GB" sz="1800" dirty="0"/>
            <a:t>Read a page and shut the book - what can you remember?</a:t>
          </a:r>
        </a:p>
      </dgm:t>
    </dgm:pt>
    <dgm:pt modelId="{4C293BC8-4D0D-2E4B-AC0C-C930F9623621}" type="parTrans" cxnId="{DE289B32-2D92-B348-9A00-1FD4B08B03B4}">
      <dgm:prSet/>
      <dgm:spPr/>
      <dgm:t>
        <a:bodyPr/>
        <a:lstStyle/>
        <a:p>
          <a:endParaRPr lang="en-US" sz="1800"/>
        </a:p>
      </dgm:t>
    </dgm:pt>
    <dgm:pt modelId="{04E6F98A-415C-4D4E-B791-B72EF74FD774}" type="sibTrans" cxnId="{DE289B32-2D92-B348-9A00-1FD4B08B03B4}">
      <dgm:prSet/>
      <dgm:spPr/>
      <dgm:t>
        <a:bodyPr/>
        <a:lstStyle/>
        <a:p>
          <a:endParaRPr lang="en-US" sz="1800"/>
        </a:p>
      </dgm:t>
    </dgm:pt>
    <dgm:pt modelId="{288EA8E0-D1D1-744E-A9BB-48EEE679EDED}">
      <dgm:prSet custT="1"/>
      <dgm:spPr/>
      <dgm:t>
        <a:bodyPr/>
        <a:lstStyle/>
        <a:p>
          <a:r>
            <a:rPr lang="en-GB" sz="1250" dirty="0"/>
            <a:t>Tell someone about what you have learned – explain how the heart works over a meal (or perhaps stick to something less gory).</a:t>
          </a:r>
        </a:p>
      </dgm:t>
    </dgm:pt>
    <dgm:pt modelId="{6E542644-673A-D146-B633-B8A23C72D8BB}" type="parTrans" cxnId="{DCE6AD52-E1F1-E84E-9902-F3EE7401B1B2}">
      <dgm:prSet/>
      <dgm:spPr/>
      <dgm:t>
        <a:bodyPr/>
        <a:lstStyle/>
        <a:p>
          <a:endParaRPr lang="en-US" sz="1800"/>
        </a:p>
      </dgm:t>
    </dgm:pt>
    <dgm:pt modelId="{A2A8A3F6-4E6C-3F41-A1C3-965D8D05B195}" type="sibTrans" cxnId="{DCE6AD52-E1F1-E84E-9902-F3EE7401B1B2}">
      <dgm:prSet/>
      <dgm:spPr/>
      <dgm:t>
        <a:bodyPr/>
        <a:lstStyle/>
        <a:p>
          <a:endParaRPr lang="en-US" sz="1800"/>
        </a:p>
      </dgm:t>
    </dgm:pt>
    <dgm:pt modelId="{33126BCE-D95C-CD43-8570-E8CA3E027A69}">
      <dgm:prSet custT="1"/>
      <dgm:spPr/>
      <dgm:t>
        <a:bodyPr/>
        <a:lstStyle/>
        <a:p>
          <a:r>
            <a:rPr lang="en-GB" sz="1500" dirty="0"/>
            <a:t>Have people around you to test you on your knowledge, that is what family and friends are for!</a:t>
          </a:r>
        </a:p>
      </dgm:t>
    </dgm:pt>
    <dgm:pt modelId="{87C70AAE-4908-DD46-B576-367693C69EB5}" type="parTrans" cxnId="{9E567441-F426-8F43-A015-07A084562F02}">
      <dgm:prSet/>
      <dgm:spPr/>
      <dgm:t>
        <a:bodyPr/>
        <a:lstStyle/>
        <a:p>
          <a:endParaRPr lang="en-US" sz="1800"/>
        </a:p>
      </dgm:t>
    </dgm:pt>
    <dgm:pt modelId="{F46F9705-BC98-0C49-85A7-FC4A4F5D99A2}" type="sibTrans" cxnId="{9E567441-F426-8F43-A015-07A084562F02}">
      <dgm:prSet/>
      <dgm:spPr/>
      <dgm:t>
        <a:bodyPr/>
        <a:lstStyle/>
        <a:p>
          <a:endParaRPr lang="en-US" sz="1800"/>
        </a:p>
      </dgm:t>
    </dgm:pt>
    <dgm:pt modelId="{48136739-D880-1045-8849-66C257637163}" type="pres">
      <dgm:prSet presAssocID="{14A95B67-3E48-144F-A531-80AE5A9722F0}" presName="composite" presStyleCnt="0">
        <dgm:presLayoutVars>
          <dgm:chMax val="1"/>
          <dgm:dir/>
          <dgm:resizeHandles val="exact"/>
        </dgm:presLayoutVars>
      </dgm:prSet>
      <dgm:spPr/>
    </dgm:pt>
    <dgm:pt modelId="{96A4CC60-B92A-CB47-8C28-7D5845A0D7E3}" type="pres">
      <dgm:prSet presAssocID="{14A95B67-3E48-144F-A531-80AE5A9722F0}" presName="radial" presStyleCnt="0">
        <dgm:presLayoutVars>
          <dgm:animLvl val="ctr"/>
        </dgm:presLayoutVars>
      </dgm:prSet>
      <dgm:spPr/>
    </dgm:pt>
    <dgm:pt modelId="{7BC667CE-7CED-2A47-BB98-F0439E083923}" type="pres">
      <dgm:prSet presAssocID="{DE383BD5-E577-4A4D-845D-EF0327EF3F48}" presName="centerShape" presStyleLbl="vennNode1" presStyleIdx="0" presStyleCnt="10"/>
      <dgm:spPr/>
    </dgm:pt>
    <dgm:pt modelId="{8B8B4F01-D1B4-5647-9E2C-9B1FB88105BA}" type="pres">
      <dgm:prSet presAssocID="{97551030-C139-C24E-AA3D-D19F54071E02}" presName="node" presStyleLbl="vennNode1" presStyleIdx="1" presStyleCnt="10" custRadScaleRad="101517">
        <dgm:presLayoutVars>
          <dgm:bulletEnabled val="1"/>
        </dgm:presLayoutVars>
      </dgm:prSet>
      <dgm:spPr/>
    </dgm:pt>
    <dgm:pt modelId="{A6E902A5-D8F6-6944-A86A-4325721E9680}" type="pres">
      <dgm:prSet presAssocID="{E57811E4-C639-9B48-B5C6-0B6BFC62859A}" presName="node" presStyleLbl="vennNode1" presStyleIdx="2" presStyleCnt="10" custRadScaleRad="111107" custRadScaleInc="-3411">
        <dgm:presLayoutVars>
          <dgm:bulletEnabled val="1"/>
        </dgm:presLayoutVars>
      </dgm:prSet>
      <dgm:spPr/>
    </dgm:pt>
    <dgm:pt modelId="{EF2D2109-19AE-5047-A4DE-CB079195C39B}" type="pres">
      <dgm:prSet presAssocID="{ABB0023C-E17C-6B48-A67B-7D7016803B02}" presName="node" presStyleLbl="vennNode1" presStyleIdx="3" presStyleCnt="10" custRadScaleRad="110679" custRadScaleInc="-7641">
        <dgm:presLayoutVars>
          <dgm:bulletEnabled val="1"/>
        </dgm:presLayoutVars>
      </dgm:prSet>
      <dgm:spPr/>
    </dgm:pt>
    <dgm:pt modelId="{7BF61F6F-3395-3F4F-906B-5FF1CFBD44FF}" type="pres">
      <dgm:prSet presAssocID="{52472346-EC63-684C-9EF9-EB8B98F1E819}" presName="node" presStyleLbl="vennNode1" presStyleIdx="4" presStyleCnt="10" custRadScaleRad="108595" custRadScaleInc="-12701">
        <dgm:presLayoutVars>
          <dgm:bulletEnabled val="1"/>
        </dgm:presLayoutVars>
      </dgm:prSet>
      <dgm:spPr/>
    </dgm:pt>
    <dgm:pt modelId="{6D45CE7D-FA7E-514E-AB63-90AABAA04163}" type="pres">
      <dgm:prSet presAssocID="{33126BCE-D95C-CD43-8570-E8CA3E027A69}" presName="node" presStyleLbl="vennNode1" presStyleIdx="5" presStyleCnt="10" custRadScaleRad="111924" custRadScaleInc="-11981">
        <dgm:presLayoutVars>
          <dgm:bulletEnabled val="1"/>
        </dgm:presLayoutVars>
      </dgm:prSet>
      <dgm:spPr/>
    </dgm:pt>
    <dgm:pt modelId="{0B8C0A77-984B-CC4C-AA79-EC0111EDDB31}" type="pres">
      <dgm:prSet presAssocID="{288EA8E0-D1D1-744E-A9BB-48EEE679EDED}" presName="node" presStyleLbl="vennNode1" presStyleIdx="6" presStyleCnt="10" custRadScaleRad="104299" custRadScaleInc="-9484">
        <dgm:presLayoutVars>
          <dgm:bulletEnabled val="1"/>
        </dgm:presLayoutVars>
      </dgm:prSet>
      <dgm:spPr/>
    </dgm:pt>
    <dgm:pt modelId="{13260D07-54E4-854E-8F00-B98B48FF91B9}" type="pres">
      <dgm:prSet presAssocID="{E430550E-89FF-5D41-9B8D-29F290E7AC0A}" presName="node" presStyleLbl="vennNode1" presStyleIdx="7" presStyleCnt="10" custRadScaleRad="114252" custRadScaleInc="-3220">
        <dgm:presLayoutVars>
          <dgm:bulletEnabled val="1"/>
        </dgm:presLayoutVars>
      </dgm:prSet>
      <dgm:spPr/>
    </dgm:pt>
    <dgm:pt modelId="{C6415940-0AD7-A74D-8266-D8284A2603A3}" type="pres">
      <dgm:prSet presAssocID="{3E15C5CB-B3C4-304C-BB4F-DB0095750845}" presName="node" presStyleLbl="vennNode1" presStyleIdx="8" presStyleCnt="10" custRadScaleRad="110629" custRadScaleInc="-4646">
        <dgm:presLayoutVars>
          <dgm:bulletEnabled val="1"/>
        </dgm:presLayoutVars>
      </dgm:prSet>
      <dgm:spPr/>
    </dgm:pt>
    <dgm:pt modelId="{16AA3983-F569-AE4F-9D20-BE7576DC7B30}" type="pres">
      <dgm:prSet presAssocID="{15C6C429-EA0C-2645-A21A-113FE14D14B8}" presName="node" presStyleLbl="vennNode1" presStyleIdx="9" presStyleCnt="10" custRadScaleRad="109403" custRadScaleInc="-4228">
        <dgm:presLayoutVars>
          <dgm:bulletEnabled val="1"/>
        </dgm:presLayoutVars>
      </dgm:prSet>
      <dgm:spPr/>
    </dgm:pt>
  </dgm:ptLst>
  <dgm:cxnLst>
    <dgm:cxn modelId="{CD4A1B11-3574-164F-B944-EED99F73AA8B}" srcId="{DE383BD5-E577-4A4D-845D-EF0327EF3F48}" destId="{3E15C5CB-B3C4-304C-BB4F-DB0095750845}" srcOrd="7" destOrd="0" parTransId="{5EDF86DC-D2D7-6C4E-9726-1E2772CBF2C0}" sibTransId="{FCE4437A-89A9-484C-ABF8-96C8120B3295}"/>
    <dgm:cxn modelId="{97AEB611-43A7-F047-9E1D-584E02A0A02E}" type="presOf" srcId="{DE383BD5-E577-4A4D-845D-EF0327EF3F48}" destId="{7BC667CE-7CED-2A47-BB98-F0439E083923}" srcOrd="0" destOrd="0" presId="urn:microsoft.com/office/officeart/2005/8/layout/radial3"/>
    <dgm:cxn modelId="{32D81917-86FA-7346-BD0A-F34CBB6C93CA}" type="presOf" srcId="{288EA8E0-D1D1-744E-A9BB-48EEE679EDED}" destId="{0B8C0A77-984B-CC4C-AA79-EC0111EDDB31}" srcOrd="0" destOrd="0" presId="urn:microsoft.com/office/officeart/2005/8/layout/radial3"/>
    <dgm:cxn modelId="{EE1FAE17-C9E7-E749-A5D5-A80570324F6F}" srcId="{14A95B67-3E48-144F-A531-80AE5A9722F0}" destId="{DE383BD5-E577-4A4D-845D-EF0327EF3F48}" srcOrd="0" destOrd="0" parTransId="{EA15EC55-62D5-334A-9E5A-A3F329578F93}" sibTransId="{51C89125-2A5F-434F-9DB3-7CC2F978D08B}"/>
    <dgm:cxn modelId="{AB699830-BD0F-BE4E-B434-60E74DEB231E}" srcId="{DE383BD5-E577-4A4D-845D-EF0327EF3F48}" destId="{97551030-C139-C24E-AA3D-D19F54071E02}" srcOrd="0" destOrd="0" parTransId="{33D86156-55F5-6342-9C07-FF93F9801965}" sibTransId="{C4E938E7-CAC3-DD44-839E-2EB7C1EAECE0}"/>
    <dgm:cxn modelId="{DE289B32-2D92-B348-9A00-1FD4B08B03B4}" srcId="{DE383BD5-E577-4A4D-845D-EF0327EF3F48}" destId="{E430550E-89FF-5D41-9B8D-29F290E7AC0A}" srcOrd="6" destOrd="0" parTransId="{4C293BC8-4D0D-2E4B-AC0C-C930F9623621}" sibTransId="{04E6F98A-415C-4D4E-B791-B72EF74FD774}"/>
    <dgm:cxn modelId="{9ED9BA34-DDB5-EB43-8EDC-A12234CF4ACC}" srcId="{DE383BD5-E577-4A4D-845D-EF0327EF3F48}" destId="{52472346-EC63-684C-9EF9-EB8B98F1E819}" srcOrd="3" destOrd="0" parTransId="{B8D556AD-8D32-6A42-9AD9-A8D68115191D}" sibTransId="{109B1CDB-EA4D-2B43-ACEF-D1B7233A3946}"/>
    <dgm:cxn modelId="{358F6D3A-46D6-8A43-85AC-25F491EAF992}" type="presOf" srcId="{15C6C429-EA0C-2645-A21A-113FE14D14B8}" destId="{16AA3983-F569-AE4F-9D20-BE7576DC7B30}" srcOrd="0" destOrd="0" presId="urn:microsoft.com/office/officeart/2005/8/layout/radial3"/>
    <dgm:cxn modelId="{9E567441-F426-8F43-A015-07A084562F02}" srcId="{DE383BD5-E577-4A4D-845D-EF0327EF3F48}" destId="{33126BCE-D95C-CD43-8570-E8CA3E027A69}" srcOrd="4" destOrd="0" parTransId="{87C70AAE-4908-DD46-B576-367693C69EB5}" sibTransId="{F46F9705-BC98-0C49-85A7-FC4A4F5D99A2}"/>
    <dgm:cxn modelId="{DCE6AD52-E1F1-E84E-9902-F3EE7401B1B2}" srcId="{DE383BD5-E577-4A4D-845D-EF0327EF3F48}" destId="{288EA8E0-D1D1-744E-A9BB-48EEE679EDED}" srcOrd="5" destOrd="0" parTransId="{6E542644-673A-D146-B633-B8A23C72D8BB}" sibTransId="{A2A8A3F6-4E6C-3F41-A1C3-965D8D05B195}"/>
    <dgm:cxn modelId="{9C409553-107B-CF45-BFA7-FAE71609DEE9}" type="presOf" srcId="{3E15C5CB-B3C4-304C-BB4F-DB0095750845}" destId="{C6415940-0AD7-A74D-8266-D8284A2603A3}" srcOrd="0" destOrd="0" presId="urn:microsoft.com/office/officeart/2005/8/layout/radial3"/>
    <dgm:cxn modelId="{0CEE3C73-6AE3-A049-88CF-10372C69C9BB}" srcId="{DE383BD5-E577-4A4D-845D-EF0327EF3F48}" destId="{E57811E4-C639-9B48-B5C6-0B6BFC62859A}" srcOrd="1" destOrd="0" parTransId="{A316E919-F6C8-DD4B-BFAE-ABDF18E9B543}" sibTransId="{E369CFF9-95D3-E04E-A642-274B106DC8EA}"/>
    <dgm:cxn modelId="{E9F7CF79-CCDD-5E42-B261-E2D0A0614849}" type="presOf" srcId="{E57811E4-C639-9B48-B5C6-0B6BFC62859A}" destId="{A6E902A5-D8F6-6944-A86A-4325721E9680}" srcOrd="0" destOrd="0" presId="urn:microsoft.com/office/officeart/2005/8/layout/radial3"/>
    <dgm:cxn modelId="{7AAA0E7D-9DF9-7843-9413-B7A5D879943F}" type="presOf" srcId="{ABB0023C-E17C-6B48-A67B-7D7016803B02}" destId="{EF2D2109-19AE-5047-A4DE-CB079195C39B}" srcOrd="0" destOrd="0" presId="urn:microsoft.com/office/officeart/2005/8/layout/radial3"/>
    <dgm:cxn modelId="{02811F9D-D229-1645-A4D3-68C77A41C60F}" type="presOf" srcId="{14A95B67-3E48-144F-A531-80AE5A9722F0}" destId="{48136739-D880-1045-8849-66C257637163}" srcOrd="0" destOrd="0" presId="urn:microsoft.com/office/officeart/2005/8/layout/radial3"/>
    <dgm:cxn modelId="{4241D6A8-21D0-6944-9DC9-08DBD4A48BE5}" type="presOf" srcId="{E430550E-89FF-5D41-9B8D-29F290E7AC0A}" destId="{13260D07-54E4-854E-8F00-B98B48FF91B9}" srcOrd="0" destOrd="0" presId="urn:microsoft.com/office/officeart/2005/8/layout/radial3"/>
    <dgm:cxn modelId="{469859B0-AD5A-4F4E-B71D-45C3D60D66F4}" srcId="{14A95B67-3E48-144F-A531-80AE5A9722F0}" destId="{E8769C1A-07B5-CE40-BCC5-8007F341240A}" srcOrd="1" destOrd="0" parTransId="{0A668C67-DEC6-674F-A071-E26114AF368E}" sibTransId="{032E7472-B031-5947-AB1B-E3A0EDE10FAD}"/>
    <dgm:cxn modelId="{B7400BB1-25AE-4F47-A940-4DF56A3220E6}" type="presOf" srcId="{97551030-C139-C24E-AA3D-D19F54071E02}" destId="{8B8B4F01-D1B4-5647-9E2C-9B1FB88105BA}" srcOrd="0" destOrd="0" presId="urn:microsoft.com/office/officeart/2005/8/layout/radial3"/>
    <dgm:cxn modelId="{9566DECC-6C7D-4944-A9A1-F62A5ED43EA8}" srcId="{DE383BD5-E577-4A4D-845D-EF0327EF3F48}" destId="{ABB0023C-E17C-6B48-A67B-7D7016803B02}" srcOrd="2" destOrd="0" parTransId="{1C97C305-4643-2D45-A654-24660EE59122}" sibTransId="{2DD4F176-B5F8-CB48-B320-B978DBB68402}"/>
    <dgm:cxn modelId="{97ECC1F4-281D-814B-AD3B-1D6FB3038A55}" srcId="{DE383BD5-E577-4A4D-845D-EF0327EF3F48}" destId="{15C6C429-EA0C-2645-A21A-113FE14D14B8}" srcOrd="8" destOrd="0" parTransId="{9F3A69D7-63F3-D84A-9AEA-8490265F32EA}" sibTransId="{C39C365D-980A-BD4F-B8CC-B97B52E1DF2D}"/>
    <dgm:cxn modelId="{887E80FB-038C-0D4F-A298-EAE4C4635113}" type="presOf" srcId="{52472346-EC63-684C-9EF9-EB8B98F1E819}" destId="{7BF61F6F-3395-3F4F-906B-5FF1CFBD44FF}" srcOrd="0" destOrd="0" presId="urn:microsoft.com/office/officeart/2005/8/layout/radial3"/>
    <dgm:cxn modelId="{FB399DFF-1103-B94D-826A-B8FE602C2F7D}" type="presOf" srcId="{33126BCE-D95C-CD43-8570-E8CA3E027A69}" destId="{6D45CE7D-FA7E-514E-AB63-90AABAA04163}" srcOrd="0" destOrd="0" presId="urn:microsoft.com/office/officeart/2005/8/layout/radial3"/>
    <dgm:cxn modelId="{E474D99B-E972-504E-B489-9CCCFFD0FE98}" type="presParOf" srcId="{48136739-D880-1045-8849-66C257637163}" destId="{96A4CC60-B92A-CB47-8C28-7D5845A0D7E3}" srcOrd="0" destOrd="0" presId="urn:microsoft.com/office/officeart/2005/8/layout/radial3"/>
    <dgm:cxn modelId="{99EE2862-7B82-DB4E-AEC1-EB02C9C97E9C}" type="presParOf" srcId="{96A4CC60-B92A-CB47-8C28-7D5845A0D7E3}" destId="{7BC667CE-7CED-2A47-BB98-F0439E083923}" srcOrd="0" destOrd="0" presId="urn:microsoft.com/office/officeart/2005/8/layout/radial3"/>
    <dgm:cxn modelId="{2716BA6C-D7C7-1D47-8F0C-A032919AE554}" type="presParOf" srcId="{96A4CC60-B92A-CB47-8C28-7D5845A0D7E3}" destId="{8B8B4F01-D1B4-5647-9E2C-9B1FB88105BA}" srcOrd="1" destOrd="0" presId="urn:microsoft.com/office/officeart/2005/8/layout/radial3"/>
    <dgm:cxn modelId="{5D5F8A4E-5936-B54F-A16C-B9C8287EA2BA}" type="presParOf" srcId="{96A4CC60-B92A-CB47-8C28-7D5845A0D7E3}" destId="{A6E902A5-D8F6-6944-A86A-4325721E9680}" srcOrd="2" destOrd="0" presId="urn:microsoft.com/office/officeart/2005/8/layout/radial3"/>
    <dgm:cxn modelId="{6E3B4D32-9B09-5346-92AF-2C42C0D21409}" type="presParOf" srcId="{96A4CC60-B92A-CB47-8C28-7D5845A0D7E3}" destId="{EF2D2109-19AE-5047-A4DE-CB079195C39B}" srcOrd="3" destOrd="0" presId="urn:microsoft.com/office/officeart/2005/8/layout/radial3"/>
    <dgm:cxn modelId="{629A1451-60B4-B34E-B403-5FAB9EB62621}" type="presParOf" srcId="{96A4CC60-B92A-CB47-8C28-7D5845A0D7E3}" destId="{7BF61F6F-3395-3F4F-906B-5FF1CFBD44FF}" srcOrd="4" destOrd="0" presId="urn:microsoft.com/office/officeart/2005/8/layout/radial3"/>
    <dgm:cxn modelId="{7E1F57C6-B3C2-0B47-A891-2C820CB0C4B3}" type="presParOf" srcId="{96A4CC60-B92A-CB47-8C28-7D5845A0D7E3}" destId="{6D45CE7D-FA7E-514E-AB63-90AABAA04163}" srcOrd="5" destOrd="0" presId="urn:microsoft.com/office/officeart/2005/8/layout/radial3"/>
    <dgm:cxn modelId="{29B64C28-B02B-0240-A6DE-FF246A2141AD}" type="presParOf" srcId="{96A4CC60-B92A-CB47-8C28-7D5845A0D7E3}" destId="{0B8C0A77-984B-CC4C-AA79-EC0111EDDB31}" srcOrd="6" destOrd="0" presId="urn:microsoft.com/office/officeart/2005/8/layout/radial3"/>
    <dgm:cxn modelId="{C94A3BC4-F3D8-354F-A6A5-AE6527774BE0}" type="presParOf" srcId="{96A4CC60-B92A-CB47-8C28-7D5845A0D7E3}" destId="{13260D07-54E4-854E-8F00-B98B48FF91B9}" srcOrd="7" destOrd="0" presId="urn:microsoft.com/office/officeart/2005/8/layout/radial3"/>
    <dgm:cxn modelId="{BDB1906D-087C-CE40-A520-9A8ADCF38731}" type="presParOf" srcId="{96A4CC60-B92A-CB47-8C28-7D5845A0D7E3}" destId="{C6415940-0AD7-A74D-8266-D8284A2603A3}" srcOrd="8" destOrd="0" presId="urn:microsoft.com/office/officeart/2005/8/layout/radial3"/>
    <dgm:cxn modelId="{BB4418F6-90B4-9943-BD61-A260A4F11E9B}" type="presParOf" srcId="{96A4CC60-B92A-CB47-8C28-7D5845A0D7E3}" destId="{16AA3983-F569-AE4F-9D20-BE7576DC7B30}" srcOrd="9"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B1A1BC-3BE5-4753-B87E-2701F7958B0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78A64C9-5887-4A90-A7CB-1030642DBC3E}">
      <dgm:prSet/>
      <dgm:spPr/>
      <dgm:t>
        <a:bodyPr/>
        <a:lstStyle/>
        <a:p>
          <a:r>
            <a:rPr lang="en-GB"/>
            <a:t>ALWAYS attempt multiple choice questions (you have a 25% chance of getting it right)</a:t>
          </a:r>
          <a:endParaRPr lang="en-US"/>
        </a:p>
      </dgm:t>
    </dgm:pt>
    <dgm:pt modelId="{6F4BA474-023C-45BD-AF2C-73F8B6AB8BA0}" type="parTrans" cxnId="{16762B83-F327-4A29-A026-A668092A7498}">
      <dgm:prSet/>
      <dgm:spPr/>
      <dgm:t>
        <a:bodyPr/>
        <a:lstStyle/>
        <a:p>
          <a:endParaRPr lang="en-US"/>
        </a:p>
      </dgm:t>
    </dgm:pt>
    <dgm:pt modelId="{3BDE0260-B242-4523-88C0-D135A19B674C}" type="sibTrans" cxnId="{16762B83-F327-4A29-A026-A668092A7498}">
      <dgm:prSet/>
      <dgm:spPr/>
      <dgm:t>
        <a:bodyPr/>
        <a:lstStyle/>
        <a:p>
          <a:endParaRPr lang="en-US"/>
        </a:p>
      </dgm:t>
    </dgm:pt>
    <dgm:pt modelId="{4520535B-AD02-4FDD-B6FA-41ACCE17A889}">
      <dgm:prSet/>
      <dgm:spPr/>
      <dgm:t>
        <a:bodyPr/>
        <a:lstStyle/>
        <a:p>
          <a:r>
            <a:rPr lang="en-US"/>
            <a:t>Only choose ONE answer for multiple choice questions</a:t>
          </a:r>
        </a:p>
      </dgm:t>
    </dgm:pt>
    <dgm:pt modelId="{49DE5C86-FEAE-40D2-9CF9-C01F55D192CC}" type="parTrans" cxnId="{62983CF0-B490-4CD9-8C5C-62E81604C6DE}">
      <dgm:prSet/>
      <dgm:spPr/>
      <dgm:t>
        <a:bodyPr/>
        <a:lstStyle/>
        <a:p>
          <a:endParaRPr lang="en-US"/>
        </a:p>
      </dgm:t>
    </dgm:pt>
    <dgm:pt modelId="{BEE3DCCF-2220-4CA6-979E-D6B45396B4F4}" type="sibTrans" cxnId="{62983CF0-B490-4CD9-8C5C-62E81604C6DE}">
      <dgm:prSet/>
      <dgm:spPr/>
      <dgm:t>
        <a:bodyPr/>
        <a:lstStyle/>
        <a:p>
          <a:endParaRPr lang="en-US"/>
        </a:p>
      </dgm:t>
    </dgm:pt>
    <dgm:pt modelId="{2DFF348E-3C1B-BF42-A69D-50DB99360FC5}" type="pres">
      <dgm:prSet presAssocID="{63B1A1BC-3BE5-4753-B87E-2701F7958B07}" presName="linear" presStyleCnt="0">
        <dgm:presLayoutVars>
          <dgm:animLvl val="lvl"/>
          <dgm:resizeHandles val="exact"/>
        </dgm:presLayoutVars>
      </dgm:prSet>
      <dgm:spPr/>
    </dgm:pt>
    <dgm:pt modelId="{4745FFB6-EE1F-3548-8662-813D43FAAB73}" type="pres">
      <dgm:prSet presAssocID="{878A64C9-5887-4A90-A7CB-1030642DBC3E}" presName="parentText" presStyleLbl="node1" presStyleIdx="0" presStyleCnt="2">
        <dgm:presLayoutVars>
          <dgm:chMax val="0"/>
          <dgm:bulletEnabled val="1"/>
        </dgm:presLayoutVars>
      </dgm:prSet>
      <dgm:spPr/>
    </dgm:pt>
    <dgm:pt modelId="{8DA982CB-A064-884C-B411-F5D7A3380615}" type="pres">
      <dgm:prSet presAssocID="{3BDE0260-B242-4523-88C0-D135A19B674C}" presName="spacer" presStyleCnt="0"/>
      <dgm:spPr/>
    </dgm:pt>
    <dgm:pt modelId="{F903CA47-EFAE-784C-921E-ED716D1CD879}" type="pres">
      <dgm:prSet presAssocID="{4520535B-AD02-4FDD-B6FA-41ACCE17A889}" presName="parentText" presStyleLbl="node1" presStyleIdx="1" presStyleCnt="2">
        <dgm:presLayoutVars>
          <dgm:chMax val="0"/>
          <dgm:bulletEnabled val="1"/>
        </dgm:presLayoutVars>
      </dgm:prSet>
      <dgm:spPr/>
    </dgm:pt>
  </dgm:ptLst>
  <dgm:cxnLst>
    <dgm:cxn modelId="{9845A11C-B5D8-E24E-BB28-B3C90B6E14A0}" type="presOf" srcId="{4520535B-AD02-4FDD-B6FA-41ACCE17A889}" destId="{F903CA47-EFAE-784C-921E-ED716D1CD879}" srcOrd="0" destOrd="0" presId="urn:microsoft.com/office/officeart/2005/8/layout/vList2"/>
    <dgm:cxn modelId="{62B1A839-9196-C04E-BD58-FF5649B0C035}" type="presOf" srcId="{63B1A1BC-3BE5-4753-B87E-2701F7958B07}" destId="{2DFF348E-3C1B-BF42-A69D-50DB99360FC5}" srcOrd="0" destOrd="0" presId="urn:microsoft.com/office/officeart/2005/8/layout/vList2"/>
    <dgm:cxn modelId="{6E526E6E-3D00-0240-BC16-CC12A8A1E1BA}" type="presOf" srcId="{878A64C9-5887-4A90-A7CB-1030642DBC3E}" destId="{4745FFB6-EE1F-3548-8662-813D43FAAB73}" srcOrd="0" destOrd="0" presId="urn:microsoft.com/office/officeart/2005/8/layout/vList2"/>
    <dgm:cxn modelId="{16762B83-F327-4A29-A026-A668092A7498}" srcId="{63B1A1BC-3BE5-4753-B87E-2701F7958B07}" destId="{878A64C9-5887-4A90-A7CB-1030642DBC3E}" srcOrd="0" destOrd="0" parTransId="{6F4BA474-023C-45BD-AF2C-73F8B6AB8BA0}" sibTransId="{3BDE0260-B242-4523-88C0-D135A19B674C}"/>
    <dgm:cxn modelId="{62983CF0-B490-4CD9-8C5C-62E81604C6DE}" srcId="{63B1A1BC-3BE5-4753-B87E-2701F7958B07}" destId="{4520535B-AD02-4FDD-B6FA-41ACCE17A889}" srcOrd="1" destOrd="0" parTransId="{49DE5C86-FEAE-40D2-9CF9-C01F55D192CC}" sibTransId="{BEE3DCCF-2220-4CA6-979E-D6B45396B4F4}"/>
    <dgm:cxn modelId="{616C7CD5-D34C-D44E-91B3-D240C029B587}" type="presParOf" srcId="{2DFF348E-3C1B-BF42-A69D-50DB99360FC5}" destId="{4745FFB6-EE1F-3548-8662-813D43FAAB73}" srcOrd="0" destOrd="0" presId="urn:microsoft.com/office/officeart/2005/8/layout/vList2"/>
    <dgm:cxn modelId="{5054DF0F-3376-6F43-A92D-450C7D4691F2}" type="presParOf" srcId="{2DFF348E-3C1B-BF42-A69D-50DB99360FC5}" destId="{8DA982CB-A064-884C-B411-F5D7A3380615}" srcOrd="1" destOrd="0" presId="urn:microsoft.com/office/officeart/2005/8/layout/vList2"/>
    <dgm:cxn modelId="{6CD846DB-E9C1-E547-A473-FD184457A330}" type="presParOf" srcId="{2DFF348E-3C1B-BF42-A69D-50DB99360FC5}" destId="{F903CA47-EFAE-784C-921E-ED716D1CD879}"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4C4F53-64F7-4C4D-98A3-02573376C1DE}" type="doc">
      <dgm:prSet loTypeId="urn:microsoft.com/office/officeart/2005/8/layout/vList2" loCatId="" qsTypeId="urn:microsoft.com/office/officeart/2005/8/quickstyle/simple1" qsCatId="simple" csTypeId="urn:microsoft.com/office/officeart/2005/8/colors/colorful5" csCatId="colorful" phldr="1"/>
      <dgm:spPr/>
      <dgm:t>
        <a:bodyPr/>
        <a:lstStyle/>
        <a:p>
          <a:endParaRPr lang="en-US"/>
        </a:p>
      </dgm:t>
    </dgm:pt>
    <dgm:pt modelId="{67B28417-BBA9-4E2D-B264-260A098CC337}">
      <dgm:prSet custT="1"/>
      <dgm:spPr/>
      <dgm:t>
        <a:bodyPr/>
        <a:lstStyle/>
        <a:p>
          <a:pPr algn="l"/>
          <a:r>
            <a:rPr lang="en-US" sz="3200" dirty="0"/>
            <a:t>Read ALL of the question. Every word is there for a reason</a:t>
          </a:r>
        </a:p>
      </dgm:t>
    </dgm:pt>
    <dgm:pt modelId="{B697E4D4-1171-4D25-9AE5-61CCBEB7CCBD}" type="parTrans" cxnId="{58111D6D-DF8F-4738-BA9E-853C0B04FECD}">
      <dgm:prSet/>
      <dgm:spPr/>
      <dgm:t>
        <a:bodyPr/>
        <a:lstStyle/>
        <a:p>
          <a:pPr algn="l"/>
          <a:endParaRPr lang="en-US" sz="4000"/>
        </a:p>
      </dgm:t>
    </dgm:pt>
    <dgm:pt modelId="{5D5CB84A-2525-4FEE-ABA2-59921F562A76}" type="sibTrans" cxnId="{58111D6D-DF8F-4738-BA9E-853C0B04FECD}">
      <dgm:prSet phldrT="1"/>
      <dgm:spPr/>
      <dgm:t>
        <a:bodyPr/>
        <a:lstStyle/>
        <a:p>
          <a:pPr algn="l"/>
          <a:endParaRPr lang="en-US" sz="1400"/>
        </a:p>
      </dgm:t>
    </dgm:pt>
    <dgm:pt modelId="{AE0AC0C6-DBE7-4FF8-BC6E-ADB82D3B6744}">
      <dgm:prSet custT="1"/>
      <dgm:spPr/>
      <dgm:t>
        <a:bodyPr/>
        <a:lstStyle/>
        <a:p>
          <a:pPr algn="l"/>
          <a:r>
            <a:rPr lang="en-US" sz="3600" dirty="0"/>
            <a:t>Take a deep breath</a:t>
          </a:r>
        </a:p>
      </dgm:t>
    </dgm:pt>
    <dgm:pt modelId="{3F02791D-A586-4FF4-98E5-B42EAC05F121}" type="parTrans" cxnId="{113F5EB0-2100-444C-8CE2-6E2BBFFDBCC3}">
      <dgm:prSet/>
      <dgm:spPr/>
      <dgm:t>
        <a:bodyPr/>
        <a:lstStyle/>
        <a:p>
          <a:pPr algn="l"/>
          <a:endParaRPr lang="en-US" sz="4000"/>
        </a:p>
      </dgm:t>
    </dgm:pt>
    <dgm:pt modelId="{1EDCED4D-3DF0-40C4-B7F3-CA56811C2461}" type="sibTrans" cxnId="{113F5EB0-2100-444C-8CE2-6E2BBFFDBCC3}">
      <dgm:prSet phldrT="2"/>
      <dgm:spPr/>
      <dgm:t>
        <a:bodyPr/>
        <a:lstStyle/>
        <a:p>
          <a:pPr algn="l"/>
          <a:endParaRPr lang="en-US" sz="1400"/>
        </a:p>
      </dgm:t>
    </dgm:pt>
    <dgm:pt modelId="{353CA975-D6B6-40E4-96F1-386FC2FAA41C}">
      <dgm:prSet custT="1"/>
      <dgm:spPr/>
      <dgm:t>
        <a:bodyPr/>
        <a:lstStyle/>
        <a:p>
          <a:pPr algn="l"/>
          <a:r>
            <a:rPr lang="en-US" sz="3000" dirty="0"/>
            <a:t>Read the question again, highlighting/underlining the key words</a:t>
          </a:r>
        </a:p>
      </dgm:t>
    </dgm:pt>
    <dgm:pt modelId="{92363499-5B2B-4E34-8ED4-46AFC23C1149}" type="parTrans" cxnId="{E51EBECC-3B0C-4F95-B0E1-8F314B3521E1}">
      <dgm:prSet/>
      <dgm:spPr/>
      <dgm:t>
        <a:bodyPr/>
        <a:lstStyle/>
        <a:p>
          <a:pPr algn="l"/>
          <a:endParaRPr lang="en-US" sz="4000"/>
        </a:p>
      </dgm:t>
    </dgm:pt>
    <dgm:pt modelId="{3A66BB48-F0EB-4BC1-A57F-834F04655A79}" type="sibTrans" cxnId="{E51EBECC-3B0C-4F95-B0E1-8F314B3521E1}">
      <dgm:prSet phldrT="3"/>
      <dgm:spPr/>
      <dgm:t>
        <a:bodyPr/>
        <a:lstStyle/>
        <a:p>
          <a:pPr algn="l"/>
          <a:endParaRPr lang="en-US" sz="1400"/>
        </a:p>
      </dgm:t>
    </dgm:pt>
    <dgm:pt modelId="{14460C51-9BA6-4E9B-8E3B-3AA1958BB0D7}">
      <dgm:prSet custT="1"/>
      <dgm:spPr/>
      <dgm:t>
        <a:bodyPr/>
        <a:lstStyle/>
        <a:p>
          <a:pPr algn="l"/>
          <a:r>
            <a:rPr lang="en-US" sz="2400" dirty="0"/>
            <a:t>Look at the number of marks the question is worth (this will guide you as to how many points to make)</a:t>
          </a:r>
        </a:p>
      </dgm:t>
    </dgm:pt>
    <dgm:pt modelId="{1B59ECD9-A1B4-45FC-A7F9-53B6ADEB06D2}" type="parTrans" cxnId="{722A609D-9CDE-4B7F-A560-5C1E3964D70F}">
      <dgm:prSet/>
      <dgm:spPr/>
      <dgm:t>
        <a:bodyPr/>
        <a:lstStyle/>
        <a:p>
          <a:pPr algn="l"/>
          <a:endParaRPr lang="en-US" sz="4000"/>
        </a:p>
      </dgm:t>
    </dgm:pt>
    <dgm:pt modelId="{E436FF89-B57E-4ADA-AE41-6B41A1AD6C6D}" type="sibTrans" cxnId="{722A609D-9CDE-4B7F-A560-5C1E3964D70F}">
      <dgm:prSet phldrT="4"/>
      <dgm:spPr/>
      <dgm:t>
        <a:bodyPr/>
        <a:lstStyle/>
        <a:p>
          <a:pPr algn="l"/>
          <a:endParaRPr lang="en-US" sz="1400"/>
        </a:p>
      </dgm:t>
    </dgm:pt>
    <dgm:pt modelId="{F6E92229-2B19-4081-A16B-18B1E025235D}">
      <dgm:prSet custT="1"/>
      <dgm:spPr/>
      <dgm:t>
        <a:bodyPr/>
        <a:lstStyle/>
        <a:p>
          <a:pPr algn="l"/>
          <a:r>
            <a:rPr lang="en-US" sz="2400" dirty="0"/>
            <a:t>Look at the command word used (coming up). This will tell you the level of detail to include</a:t>
          </a:r>
        </a:p>
      </dgm:t>
    </dgm:pt>
    <dgm:pt modelId="{79FA38F1-1BEE-40F7-91CD-AB3FC0511EB0}" type="sibTrans" cxnId="{7227B3C5-9816-4768-B3FE-D323BA0036C0}">
      <dgm:prSet phldrT="5"/>
      <dgm:spPr/>
      <dgm:t>
        <a:bodyPr/>
        <a:lstStyle/>
        <a:p>
          <a:pPr algn="l"/>
          <a:endParaRPr lang="en-US" sz="1400"/>
        </a:p>
      </dgm:t>
    </dgm:pt>
    <dgm:pt modelId="{E2D8E864-D2A3-4071-A577-5F3D35723385}" type="parTrans" cxnId="{7227B3C5-9816-4768-B3FE-D323BA0036C0}">
      <dgm:prSet/>
      <dgm:spPr/>
      <dgm:t>
        <a:bodyPr/>
        <a:lstStyle/>
        <a:p>
          <a:pPr algn="l"/>
          <a:endParaRPr lang="en-US" sz="4000"/>
        </a:p>
      </dgm:t>
    </dgm:pt>
    <dgm:pt modelId="{A8C1A175-C989-CC40-BD0A-61420C5E26C3}" type="pres">
      <dgm:prSet presAssocID="{3D4C4F53-64F7-4C4D-98A3-02573376C1DE}" presName="linear" presStyleCnt="0">
        <dgm:presLayoutVars>
          <dgm:animLvl val="lvl"/>
          <dgm:resizeHandles val="exact"/>
        </dgm:presLayoutVars>
      </dgm:prSet>
      <dgm:spPr/>
    </dgm:pt>
    <dgm:pt modelId="{A17A5D22-792E-6F4B-A86C-08E2C30318D9}" type="pres">
      <dgm:prSet presAssocID="{67B28417-BBA9-4E2D-B264-260A098CC337}" presName="parentText" presStyleLbl="node1" presStyleIdx="0" presStyleCnt="5">
        <dgm:presLayoutVars>
          <dgm:chMax val="0"/>
          <dgm:bulletEnabled val="1"/>
        </dgm:presLayoutVars>
      </dgm:prSet>
      <dgm:spPr/>
    </dgm:pt>
    <dgm:pt modelId="{ACC8A0D9-6F22-1D47-98C6-929D3ED223B2}" type="pres">
      <dgm:prSet presAssocID="{5D5CB84A-2525-4FEE-ABA2-59921F562A76}" presName="spacer" presStyleCnt="0"/>
      <dgm:spPr/>
    </dgm:pt>
    <dgm:pt modelId="{EE146AB7-7411-4743-8E6E-9CD5D102604A}" type="pres">
      <dgm:prSet presAssocID="{AE0AC0C6-DBE7-4FF8-BC6E-ADB82D3B6744}" presName="parentText" presStyleLbl="node1" presStyleIdx="1" presStyleCnt="5">
        <dgm:presLayoutVars>
          <dgm:chMax val="0"/>
          <dgm:bulletEnabled val="1"/>
        </dgm:presLayoutVars>
      </dgm:prSet>
      <dgm:spPr/>
    </dgm:pt>
    <dgm:pt modelId="{09C54D6D-0C4F-6749-95AC-1B74730E4F05}" type="pres">
      <dgm:prSet presAssocID="{1EDCED4D-3DF0-40C4-B7F3-CA56811C2461}" presName="spacer" presStyleCnt="0"/>
      <dgm:spPr/>
    </dgm:pt>
    <dgm:pt modelId="{ABF3C780-BBEF-5A48-B101-5DC483AF3A08}" type="pres">
      <dgm:prSet presAssocID="{353CA975-D6B6-40E4-96F1-386FC2FAA41C}" presName="parentText" presStyleLbl="node1" presStyleIdx="2" presStyleCnt="5">
        <dgm:presLayoutVars>
          <dgm:chMax val="0"/>
          <dgm:bulletEnabled val="1"/>
        </dgm:presLayoutVars>
      </dgm:prSet>
      <dgm:spPr/>
    </dgm:pt>
    <dgm:pt modelId="{B2C2FD34-4CE3-0C47-8135-0AACB508504D}" type="pres">
      <dgm:prSet presAssocID="{3A66BB48-F0EB-4BC1-A57F-834F04655A79}" presName="spacer" presStyleCnt="0"/>
      <dgm:spPr/>
    </dgm:pt>
    <dgm:pt modelId="{02A67E23-5655-9243-A778-C8BDAE12425A}" type="pres">
      <dgm:prSet presAssocID="{14460C51-9BA6-4E9B-8E3B-3AA1958BB0D7}" presName="parentText" presStyleLbl="node1" presStyleIdx="3" presStyleCnt="5">
        <dgm:presLayoutVars>
          <dgm:chMax val="0"/>
          <dgm:bulletEnabled val="1"/>
        </dgm:presLayoutVars>
      </dgm:prSet>
      <dgm:spPr/>
    </dgm:pt>
    <dgm:pt modelId="{C44D8CB7-99FA-914C-B88C-1C0AEFE27CA3}" type="pres">
      <dgm:prSet presAssocID="{E436FF89-B57E-4ADA-AE41-6B41A1AD6C6D}" presName="spacer" presStyleCnt="0"/>
      <dgm:spPr/>
    </dgm:pt>
    <dgm:pt modelId="{69BB8BEB-091D-9145-91AB-6EB4253C3BC8}" type="pres">
      <dgm:prSet presAssocID="{F6E92229-2B19-4081-A16B-18B1E025235D}" presName="parentText" presStyleLbl="node1" presStyleIdx="4" presStyleCnt="5">
        <dgm:presLayoutVars>
          <dgm:chMax val="0"/>
          <dgm:bulletEnabled val="1"/>
        </dgm:presLayoutVars>
      </dgm:prSet>
      <dgm:spPr/>
    </dgm:pt>
  </dgm:ptLst>
  <dgm:cxnLst>
    <dgm:cxn modelId="{42C88620-D2AC-4143-A640-B656FD2731ED}" type="presOf" srcId="{67B28417-BBA9-4E2D-B264-260A098CC337}" destId="{A17A5D22-792E-6F4B-A86C-08E2C30318D9}" srcOrd="0" destOrd="0" presId="urn:microsoft.com/office/officeart/2005/8/layout/vList2"/>
    <dgm:cxn modelId="{58111D6D-DF8F-4738-BA9E-853C0B04FECD}" srcId="{3D4C4F53-64F7-4C4D-98A3-02573376C1DE}" destId="{67B28417-BBA9-4E2D-B264-260A098CC337}" srcOrd="0" destOrd="0" parTransId="{B697E4D4-1171-4D25-9AE5-61CCBEB7CCBD}" sibTransId="{5D5CB84A-2525-4FEE-ABA2-59921F562A76}"/>
    <dgm:cxn modelId="{503EDF6E-B6E3-7C4C-ADF8-E2F9159FE544}" type="presOf" srcId="{353CA975-D6B6-40E4-96F1-386FC2FAA41C}" destId="{ABF3C780-BBEF-5A48-B101-5DC483AF3A08}" srcOrd="0" destOrd="0" presId="urn:microsoft.com/office/officeart/2005/8/layout/vList2"/>
    <dgm:cxn modelId="{FB03A080-9298-894C-A0C2-3BC8C5B37BAB}" type="presOf" srcId="{F6E92229-2B19-4081-A16B-18B1E025235D}" destId="{69BB8BEB-091D-9145-91AB-6EB4253C3BC8}" srcOrd="0" destOrd="0" presId="urn:microsoft.com/office/officeart/2005/8/layout/vList2"/>
    <dgm:cxn modelId="{845B8D91-40C9-5E4F-8FD7-EE9233C442BB}" type="presOf" srcId="{14460C51-9BA6-4E9B-8E3B-3AA1958BB0D7}" destId="{02A67E23-5655-9243-A778-C8BDAE12425A}" srcOrd="0" destOrd="0" presId="urn:microsoft.com/office/officeart/2005/8/layout/vList2"/>
    <dgm:cxn modelId="{722A609D-9CDE-4B7F-A560-5C1E3964D70F}" srcId="{3D4C4F53-64F7-4C4D-98A3-02573376C1DE}" destId="{14460C51-9BA6-4E9B-8E3B-3AA1958BB0D7}" srcOrd="3" destOrd="0" parTransId="{1B59ECD9-A1B4-45FC-A7F9-53B6ADEB06D2}" sibTransId="{E436FF89-B57E-4ADA-AE41-6B41A1AD6C6D}"/>
    <dgm:cxn modelId="{113F5EB0-2100-444C-8CE2-6E2BBFFDBCC3}" srcId="{3D4C4F53-64F7-4C4D-98A3-02573376C1DE}" destId="{AE0AC0C6-DBE7-4FF8-BC6E-ADB82D3B6744}" srcOrd="1" destOrd="0" parTransId="{3F02791D-A586-4FF4-98E5-B42EAC05F121}" sibTransId="{1EDCED4D-3DF0-40C4-B7F3-CA56811C2461}"/>
    <dgm:cxn modelId="{2EEF5CBD-69AC-7843-8C3C-72C5BA26FF90}" type="presOf" srcId="{3D4C4F53-64F7-4C4D-98A3-02573376C1DE}" destId="{A8C1A175-C989-CC40-BD0A-61420C5E26C3}" srcOrd="0" destOrd="0" presId="urn:microsoft.com/office/officeart/2005/8/layout/vList2"/>
    <dgm:cxn modelId="{7227B3C5-9816-4768-B3FE-D323BA0036C0}" srcId="{3D4C4F53-64F7-4C4D-98A3-02573376C1DE}" destId="{F6E92229-2B19-4081-A16B-18B1E025235D}" srcOrd="4" destOrd="0" parTransId="{E2D8E864-D2A3-4071-A577-5F3D35723385}" sibTransId="{79FA38F1-1BEE-40F7-91CD-AB3FC0511EB0}"/>
    <dgm:cxn modelId="{E51EBECC-3B0C-4F95-B0E1-8F314B3521E1}" srcId="{3D4C4F53-64F7-4C4D-98A3-02573376C1DE}" destId="{353CA975-D6B6-40E4-96F1-386FC2FAA41C}" srcOrd="2" destOrd="0" parTransId="{92363499-5B2B-4E34-8ED4-46AFC23C1149}" sibTransId="{3A66BB48-F0EB-4BC1-A57F-834F04655A79}"/>
    <dgm:cxn modelId="{1C6E95F1-30CD-D34D-A559-AC4BF646D5D7}" type="presOf" srcId="{AE0AC0C6-DBE7-4FF8-BC6E-ADB82D3B6744}" destId="{EE146AB7-7411-4743-8E6E-9CD5D102604A}" srcOrd="0" destOrd="0" presId="urn:microsoft.com/office/officeart/2005/8/layout/vList2"/>
    <dgm:cxn modelId="{93EA3133-64D0-A848-A3AA-40BAF9F654E8}" type="presParOf" srcId="{A8C1A175-C989-CC40-BD0A-61420C5E26C3}" destId="{A17A5D22-792E-6F4B-A86C-08E2C30318D9}" srcOrd="0" destOrd="0" presId="urn:microsoft.com/office/officeart/2005/8/layout/vList2"/>
    <dgm:cxn modelId="{55224157-B66C-BB40-ACBB-1B1D73888DCF}" type="presParOf" srcId="{A8C1A175-C989-CC40-BD0A-61420C5E26C3}" destId="{ACC8A0D9-6F22-1D47-98C6-929D3ED223B2}" srcOrd="1" destOrd="0" presId="urn:microsoft.com/office/officeart/2005/8/layout/vList2"/>
    <dgm:cxn modelId="{020230ED-858D-4C40-9AA2-B4CEBCBD6EDD}" type="presParOf" srcId="{A8C1A175-C989-CC40-BD0A-61420C5E26C3}" destId="{EE146AB7-7411-4743-8E6E-9CD5D102604A}" srcOrd="2" destOrd="0" presId="urn:microsoft.com/office/officeart/2005/8/layout/vList2"/>
    <dgm:cxn modelId="{ECC1C446-F725-BF41-870A-7287C223847C}" type="presParOf" srcId="{A8C1A175-C989-CC40-BD0A-61420C5E26C3}" destId="{09C54D6D-0C4F-6749-95AC-1B74730E4F05}" srcOrd="3" destOrd="0" presId="urn:microsoft.com/office/officeart/2005/8/layout/vList2"/>
    <dgm:cxn modelId="{EFCFF42F-A1FD-9A48-ABB4-CF1D0E9F1CB6}" type="presParOf" srcId="{A8C1A175-C989-CC40-BD0A-61420C5E26C3}" destId="{ABF3C780-BBEF-5A48-B101-5DC483AF3A08}" srcOrd="4" destOrd="0" presId="urn:microsoft.com/office/officeart/2005/8/layout/vList2"/>
    <dgm:cxn modelId="{FDFB732D-D0C2-6F4C-9339-A588818FA0A7}" type="presParOf" srcId="{A8C1A175-C989-CC40-BD0A-61420C5E26C3}" destId="{B2C2FD34-4CE3-0C47-8135-0AACB508504D}" srcOrd="5" destOrd="0" presId="urn:microsoft.com/office/officeart/2005/8/layout/vList2"/>
    <dgm:cxn modelId="{3B5C33E9-410C-7E45-AC86-F1EA365E02C0}" type="presParOf" srcId="{A8C1A175-C989-CC40-BD0A-61420C5E26C3}" destId="{02A67E23-5655-9243-A778-C8BDAE12425A}" srcOrd="6" destOrd="0" presId="urn:microsoft.com/office/officeart/2005/8/layout/vList2"/>
    <dgm:cxn modelId="{785FFD2F-8709-AB4B-8732-AFC80BDE020E}" type="presParOf" srcId="{A8C1A175-C989-CC40-BD0A-61420C5E26C3}" destId="{C44D8CB7-99FA-914C-B88C-1C0AEFE27CA3}" srcOrd="7" destOrd="0" presId="urn:microsoft.com/office/officeart/2005/8/layout/vList2"/>
    <dgm:cxn modelId="{3DBBEF6A-6950-BD4B-BD7D-ABBC1010B8CE}" type="presParOf" srcId="{A8C1A175-C989-CC40-BD0A-61420C5E26C3}" destId="{69BB8BEB-091D-9145-91AB-6EB4253C3BC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D4C4F53-64F7-4C4D-98A3-02573376C1DE}" type="doc">
      <dgm:prSet loTypeId="urn:microsoft.com/office/officeart/2005/8/layout/vList2" loCatId="" qsTypeId="urn:microsoft.com/office/officeart/2005/8/quickstyle/simple1" qsCatId="simple" csTypeId="urn:microsoft.com/office/officeart/2005/8/colors/colorful5" csCatId="colorful" phldr="1"/>
      <dgm:spPr/>
      <dgm:t>
        <a:bodyPr/>
        <a:lstStyle/>
        <a:p>
          <a:endParaRPr lang="en-US"/>
        </a:p>
      </dgm:t>
    </dgm:pt>
    <dgm:pt modelId="{648A732F-3763-4C41-934A-A5BBFF71AECB}">
      <dgm:prSet custT="1"/>
      <dgm:spPr/>
      <dgm:t>
        <a:bodyPr/>
        <a:lstStyle/>
        <a:p>
          <a:pPr algn="l"/>
          <a:r>
            <a:rPr lang="en-US" sz="2500" dirty="0"/>
            <a:t>When drawing graphs, check the type of graph you’ve been asked to draw (line/bar). You must use </a:t>
          </a:r>
          <a:r>
            <a:rPr lang="en-US" sz="2500" b="1" u="sng" dirty="0"/>
            <a:t>at least</a:t>
          </a:r>
          <a:r>
            <a:rPr lang="en-US" sz="2500" b="1" u="none" dirty="0"/>
            <a:t> </a:t>
          </a:r>
          <a:r>
            <a:rPr lang="en-US" sz="2500" u="none" dirty="0"/>
            <a:t>5</a:t>
          </a:r>
          <a:r>
            <a:rPr lang="en-US" sz="2500" dirty="0"/>
            <a:t>0% of the axes.</a:t>
          </a:r>
        </a:p>
      </dgm:t>
    </dgm:pt>
    <dgm:pt modelId="{8AC91B31-A5C3-4A37-8A68-92FCAE543D01}" type="sibTrans" cxnId="{EE34FD25-F493-4F2B-9A04-F7F82311A723}">
      <dgm:prSet phldrT="6"/>
      <dgm:spPr/>
      <dgm:t>
        <a:bodyPr/>
        <a:lstStyle/>
        <a:p>
          <a:pPr algn="l"/>
          <a:endParaRPr lang="en-US" sz="1400"/>
        </a:p>
      </dgm:t>
    </dgm:pt>
    <dgm:pt modelId="{6D711951-9F2A-4B6B-9404-E86A7A62CEEC}" type="parTrans" cxnId="{EE34FD25-F493-4F2B-9A04-F7F82311A723}">
      <dgm:prSet/>
      <dgm:spPr/>
      <dgm:t>
        <a:bodyPr/>
        <a:lstStyle/>
        <a:p>
          <a:pPr algn="l"/>
          <a:endParaRPr lang="en-US" sz="4000"/>
        </a:p>
      </dgm:t>
    </dgm:pt>
    <dgm:pt modelId="{8FB952D4-C0AB-1D4E-860C-1FC782A016CE}">
      <dgm:prSet custT="1"/>
      <dgm:spPr/>
      <dgm:t>
        <a:bodyPr/>
        <a:lstStyle/>
        <a:p>
          <a:r>
            <a:rPr lang="en-GB" sz="2800" dirty="0"/>
            <a:t>In a pie chart lines must originate from the central point and extend to tick marks. </a:t>
          </a:r>
          <a:endParaRPr lang="en-US" sz="2800" dirty="0"/>
        </a:p>
      </dgm:t>
    </dgm:pt>
    <dgm:pt modelId="{5189DBD7-FD9C-0943-BF5C-0AF1831BAC84}" type="sibTrans" cxnId="{2AED2594-CED6-D246-8C9C-36FD58353329}">
      <dgm:prSet/>
      <dgm:spPr/>
      <dgm:t>
        <a:bodyPr/>
        <a:lstStyle/>
        <a:p>
          <a:endParaRPr lang="en-US"/>
        </a:p>
      </dgm:t>
    </dgm:pt>
    <dgm:pt modelId="{64E84C22-2D1D-7446-B27E-AD6DB3DAF255}" type="parTrans" cxnId="{2AED2594-CED6-D246-8C9C-36FD58353329}">
      <dgm:prSet/>
      <dgm:spPr/>
      <dgm:t>
        <a:bodyPr/>
        <a:lstStyle/>
        <a:p>
          <a:endParaRPr lang="en-US"/>
        </a:p>
      </dgm:t>
    </dgm:pt>
    <dgm:pt modelId="{3B521E11-420E-984C-85C8-4761833FB09A}">
      <dgm:prSet custT="1"/>
      <dgm:spPr/>
      <dgm:t>
        <a:bodyPr/>
        <a:lstStyle/>
        <a:p>
          <a:r>
            <a:rPr lang="en-US" sz="2000" dirty="0"/>
            <a:t>When labelling graphs, l</a:t>
          </a:r>
          <a:r>
            <a:rPr lang="en-GB" sz="2000" dirty="0" err="1"/>
            <a:t>abels</a:t>
          </a:r>
          <a:r>
            <a:rPr lang="en-GB" sz="2000" dirty="0"/>
            <a:t> must be given in full i.e. </a:t>
          </a:r>
          <a:r>
            <a:rPr lang="en-US" sz="2000" dirty="0"/>
            <a:t>copy the headings from the tables/information in passage WORD FOR WORD. Include units (where appropriate)</a:t>
          </a:r>
        </a:p>
      </dgm:t>
    </dgm:pt>
    <dgm:pt modelId="{CDC2A0D9-A93B-0346-A805-290EE2023A88}" type="parTrans" cxnId="{7AFF6247-4465-9146-BCDA-8DB4C44CC4B2}">
      <dgm:prSet/>
      <dgm:spPr/>
      <dgm:t>
        <a:bodyPr/>
        <a:lstStyle/>
        <a:p>
          <a:endParaRPr lang="en-US"/>
        </a:p>
      </dgm:t>
    </dgm:pt>
    <dgm:pt modelId="{E8A275B8-AF5D-1F40-9CEC-E69565DEF533}" type="sibTrans" cxnId="{7AFF6247-4465-9146-BCDA-8DB4C44CC4B2}">
      <dgm:prSet/>
      <dgm:spPr/>
      <dgm:t>
        <a:bodyPr/>
        <a:lstStyle/>
        <a:p>
          <a:endParaRPr lang="en-US"/>
        </a:p>
      </dgm:t>
    </dgm:pt>
    <dgm:pt modelId="{175863A6-C18D-BC4B-8A28-6EFFF0EAAC4F}">
      <dgm:prSet custT="1"/>
      <dgm:spPr/>
      <dgm:t>
        <a:bodyPr/>
        <a:lstStyle/>
        <a:p>
          <a:r>
            <a:rPr lang="en-GB" sz="2400" dirty="0"/>
            <a:t>When plotting points in a graph, 0, 0 is only plotted when data is given (i.e. only join your line back to zero if you are given data for it). </a:t>
          </a:r>
          <a:endParaRPr lang="en-US" sz="2400" dirty="0"/>
        </a:p>
      </dgm:t>
    </dgm:pt>
    <dgm:pt modelId="{425167A7-ECC8-7642-BFBD-35F375B635BA}" type="parTrans" cxnId="{1D328AB2-EAF9-404C-B0A2-4AD4EA103F79}">
      <dgm:prSet/>
      <dgm:spPr/>
      <dgm:t>
        <a:bodyPr/>
        <a:lstStyle/>
        <a:p>
          <a:endParaRPr lang="en-US"/>
        </a:p>
      </dgm:t>
    </dgm:pt>
    <dgm:pt modelId="{396F2186-B1EB-3D4D-A746-615FAF4E30B0}" type="sibTrans" cxnId="{1D328AB2-EAF9-404C-B0A2-4AD4EA103F79}">
      <dgm:prSet/>
      <dgm:spPr/>
      <dgm:t>
        <a:bodyPr/>
        <a:lstStyle/>
        <a:p>
          <a:endParaRPr lang="en-US"/>
        </a:p>
      </dgm:t>
    </dgm:pt>
    <dgm:pt modelId="{84C67AAE-8FBF-1F47-96E2-329E81323570}">
      <dgm:prSet custT="1"/>
      <dgm:spPr/>
      <dgm:t>
        <a:bodyPr/>
        <a:lstStyle/>
        <a:p>
          <a:r>
            <a:rPr lang="en-US" sz="2800" dirty="0"/>
            <a:t>When drawing graphs, you </a:t>
          </a:r>
          <a:r>
            <a:rPr lang="en-US" sz="2800" b="1" u="sng" dirty="0"/>
            <a:t>must</a:t>
          </a:r>
          <a:r>
            <a:rPr lang="en-US" sz="2800" dirty="0"/>
            <a:t> use a ruler to join points/draw bars</a:t>
          </a:r>
        </a:p>
      </dgm:t>
    </dgm:pt>
    <dgm:pt modelId="{F7AB5C24-71B9-9443-9C29-FDC496CB8BAD}" type="parTrans" cxnId="{E88BD1E0-0909-5B4E-9473-1ED1C89B027C}">
      <dgm:prSet/>
      <dgm:spPr/>
      <dgm:t>
        <a:bodyPr/>
        <a:lstStyle/>
        <a:p>
          <a:endParaRPr lang="en-US"/>
        </a:p>
      </dgm:t>
    </dgm:pt>
    <dgm:pt modelId="{3BB4267A-2D1D-EF46-A599-D5C3FA596804}" type="sibTrans" cxnId="{E88BD1E0-0909-5B4E-9473-1ED1C89B027C}">
      <dgm:prSet/>
      <dgm:spPr/>
      <dgm:t>
        <a:bodyPr/>
        <a:lstStyle/>
        <a:p>
          <a:endParaRPr lang="en-US"/>
        </a:p>
      </dgm:t>
    </dgm:pt>
    <dgm:pt modelId="{C31584EA-F750-DB47-A387-1C5A823A17FE}">
      <dgm:prSet custT="1"/>
      <dgm:spPr/>
      <dgm:t>
        <a:bodyPr/>
        <a:lstStyle/>
        <a:p>
          <a:r>
            <a:rPr lang="en-US" sz="3200" dirty="0"/>
            <a:t>Graphs must be plotted neatly and accurately</a:t>
          </a:r>
        </a:p>
      </dgm:t>
    </dgm:pt>
    <dgm:pt modelId="{7A82AAA2-6B08-264B-8C85-FCDF9B35FFFB}" type="parTrans" cxnId="{CA7ED002-0122-EC4E-8F36-353461E89976}">
      <dgm:prSet/>
      <dgm:spPr/>
      <dgm:t>
        <a:bodyPr/>
        <a:lstStyle/>
        <a:p>
          <a:endParaRPr lang="en-US"/>
        </a:p>
      </dgm:t>
    </dgm:pt>
    <dgm:pt modelId="{1C75A99E-5C9D-B343-946D-2F55B79062B4}" type="sibTrans" cxnId="{CA7ED002-0122-EC4E-8F36-353461E89976}">
      <dgm:prSet/>
      <dgm:spPr/>
      <dgm:t>
        <a:bodyPr/>
        <a:lstStyle/>
        <a:p>
          <a:endParaRPr lang="en-US"/>
        </a:p>
      </dgm:t>
    </dgm:pt>
    <dgm:pt modelId="{A8C1A175-C989-CC40-BD0A-61420C5E26C3}" type="pres">
      <dgm:prSet presAssocID="{3D4C4F53-64F7-4C4D-98A3-02573376C1DE}" presName="linear" presStyleCnt="0">
        <dgm:presLayoutVars>
          <dgm:animLvl val="lvl"/>
          <dgm:resizeHandles val="exact"/>
        </dgm:presLayoutVars>
      </dgm:prSet>
      <dgm:spPr/>
    </dgm:pt>
    <dgm:pt modelId="{13C551FA-3684-B04C-A6CD-A2B1B2ADC7C0}" type="pres">
      <dgm:prSet presAssocID="{84C67AAE-8FBF-1F47-96E2-329E81323570}" presName="parentText" presStyleLbl="node1" presStyleIdx="0" presStyleCnt="6">
        <dgm:presLayoutVars>
          <dgm:chMax val="0"/>
          <dgm:bulletEnabled val="1"/>
        </dgm:presLayoutVars>
      </dgm:prSet>
      <dgm:spPr/>
    </dgm:pt>
    <dgm:pt modelId="{82CF8E2F-DB87-D041-B985-D4AE15EC69F9}" type="pres">
      <dgm:prSet presAssocID="{3BB4267A-2D1D-EF46-A599-D5C3FA596804}" presName="spacer" presStyleCnt="0"/>
      <dgm:spPr/>
    </dgm:pt>
    <dgm:pt modelId="{D70D61BF-8743-6F4D-8C1E-AAEF4BB21C51}" type="pres">
      <dgm:prSet presAssocID="{C31584EA-F750-DB47-A387-1C5A823A17FE}" presName="parentText" presStyleLbl="node1" presStyleIdx="1" presStyleCnt="6">
        <dgm:presLayoutVars>
          <dgm:chMax val="0"/>
          <dgm:bulletEnabled val="1"/>
        </dgm:presLayoutVars>
      </dgm:prSet>
      <dgm:spPr/>
    </dgm:pt>
    <dgm:pt modelId="{28B965A4-371E-5A47-B69B-9ED22B4C2794}" type="pres">
      <dgm:prSet presAssocID="{1C75A99E-5C9D-B343-946D-2F55B79062B4}" presName="spacer" presStyleCnt="0"/>
      <dgm:spPr/>
    </dgm:pt>
    <dgm:pt modelId="{D587F61E-A470-5748-B570-5C9E1A6F9FB5}" type="pres">
      <dgm:prSet presAssocID="{648A732F-3763-4C41-934A-A5BBFF71AECB}" presName="parentText" presStyleLbl="node1" presStyleIdx="2" presStyleCnt="6">
        <dgm:presLayoutVars>
          <dgm:chMax val="0"/>
          <dgm:bulletEnabled val="1"/>
        </dgm:presLayoutVars>
      </dgm:prSet>
      <dgm:spPr/>
    </dgm:pt>
    <dgm:pt modelId="{D328B040-F83F-9C41-B960-946BC825AB51}" type="pres">
      <dgm:prSet presAssocID="{8AC91B31-A5C3-4A37-8A68-92FCAE543D01}" presName="spacer" presStyleCnt="0"/>
      <dgm:spPr/>
    </dgm:pt>
    <dgm:pt modelId="{16034D25-033B-0944-9F6F-8940CF993321}" type="pres">
      <dgm:prSet presAssocID="{3B521E11-420E-984C-85C8-4761833FB09A}" presName="parentText" presStyleLbl="node1" presStyleIdx="3" presStyleCnt="6">
        <dgm:presLayoutVars>
          <dgm:chMax val="0"/>
          <dgm:bulletEnabled val="1"/>
        </dgm:presLayoutVars>
      </dgm:prSet>
      <dgm:spPr/>
    </dgm:pt>
    <dgm:pt modelId="{C0FF32DA-882D-3246-BF4C-2657D2C251C0}" type="pres">
      <dgm:prSet presAssocID="{E8A275B8-AF5D-1F40-9CEC-E69565DEF533}" presName="spacer" presStyleCnt="0"/>
      <dgm:spPr/>
    </dgm:pt>
    <dgm:pt modelId="{8A9462F4-AA63-C041-A6C4-32A09BE79D5A}" type="pres">
      <dgm:prSet presAssocID="{175863A6-C18D-BC4B-8A28-6EFFF0EAAC4F}" presName="parentText" presStyleLbl="node1" presStyleIdx="4" presStyleCnt="6">
        <dgm:presLayoutVars>
          <dgm:chMax val="0"/>
          <dgm:bulletEnabled val="1"/>
        </dgm:presLayoutVars>
      </dgm:prSet>
      <dgm:spPr/>
    </dgm:pt>
    <dgm:pt modelId="{822CC598-5B24-A44E-8B02-BE842253EEC3}" type="pres">
      <dgm:prSet presAssocID="{396F2186-B1EB-3D4D-A746-615FAF4E30B0}" presName="spacer" presStyleCnt="0"/>
      <dgm:spPr/>
    </dgm:pt>
    <dgm:pt modelId="{F5BC464F-2B10-2240-8E58-F46CFE2D295F}" type="pres">
      <dgm:prSet presAssocID="{8FB952D4-C0AB-1D4E-860C-1FC782A016CE}" presName="parentText" presStyleLbl="node1" presStyleIdx="5" presStyleCnt="6">
        <dgm:presLayoutVars>
          <dgm:chMax val="0"/>
          <dgm:bulletEnabled val="1"/>
        </dgm:presLayoutVars>
      </dgm:prSet>
      <dgm:spPr/>
    </dgm:pt>
  </dgm:ptLst>
  <dgm:cxnLst>
    <dgm:cxn modelId="{CA7ED002-0122-EC4E-8F36-353461E89976}" srcId="{3D4C4F53-64F7-4C4D-98A3-02573376C1DE}" destId="{C31584EA-F750-DB47-A387-1C5A823A17FE}" srcOrd="1" destOrd="0" parTransId="{7A82AAA2-6B08-264B-8C85-FCDF9B35FFFB}" sibTransId="{1C75A99E-5C9D-B343-946D-2F55B79062B4}"/>
    <dgm:cxn modelId="{EE34FD25-F493-4F2B-9A04-F7F82311A723}" srcId="{3D4C4F53-64F7-4C4D-98A3-02573376C1DE}" destId="{648A732F-3763-4C41-934A-A5BBFF71AECB}" srcOrd="2" destOrd="0" parTransId="{6D711951-9F2A-4B6B-9404-E86A7A62CEEC}" sibTransId="{8AC91B31-A5C3-4A37-8A68-92FCAE543D01}"/>
    <dgm:cxn modelId="{F9AA0D3A-51F2-2F44-884A-23B78DD37CEF}" type="presOf" srcId="{C31584EA-F750-DB47-A387-1C5A823A17FE}" destId="{D70D61BF-8743-6F4D-8C1E-AAEF4BB21C51}" srcOrd="0" destOrd="0" presId="urn:microsoft.com/office/officeart/2005/8/layout/vList2"/>
    <dgm:cxn modelId="{7AFF6247-4465-9146-BCDA-8DB4C44CC4B2}" srcId="{3D4C4F53-64F7-4C4D-98A3-02573376C1DE}" destId="{3B521E11-420E-984C-85C8-4761833FB09A}" srcOrd="3" destOrd="0" parTransId="{CDC2A0D9-A93B-0346-A805-290EE2023A88}" sibTransId="{E8A275B8-AF5D-1F40-9CEC-E69565DEF533}"/>
    <dgm:cxn modelId="{66BEC365-8B79-2643-9E15-4DE838A77F3C}" type="presOf" srcId="{175863A6-C18D-BC4B-8A28-6EFFF0EAAC4F}" destId="{8A9462F4-AA63-C041-A6C4-32A09BE79D5A}" srcOrd="0" destOrd="0" presId="urn:microsoft.com/office/officeart/2005/8/layout/vList2"/>
    <dgm:cxn modelId="{38738282-FBF5-FE41-ACAF-2978502C33CB}" type="presOf" srcId="{84C67AAE-8FBF-1F47-96E2-329E81323570}" destId="{13C551FA-3684-B04C-A6CD-A2B1B2ADC7C0}" srcOrd="0" destOrd="0" presId="urn:microsoft.com/office/officeart/2005/8/layout/vList2"/>
    <dgm:cxn modelId="{2AED2594-CED6-D246-8C9C-36FD58353329}" srcId="{3D4C4F53-64F7-4C4D-98A3-02573376C1DE}" destId="{8FB952D4-C0AB-1D4E-860C-1FC782A016CE}" srcOrd="5" destOrd="0" parTransId="{64E84C22-2D1D-7446-B27E-AD6DB3DAF255}" sibTransId="{5189DBD7-FD9C-0943-BF5C-0AF1831BAC84}"/>
    <dgm:cxn modelId="{1D328AB2-EAF9-404C-B0A2-4AD4EA103F79}" srcId="{3D4C4F53-64F7-4C4D-98A3-02573376C1DE}" destId="{175863A6-C18D-BC4B-8A28-6EFFF0EAAC4F}" srcOrd="4" destOrd="0" parTransId="{425167A7-ECC8-7642-BFBD-35F375B635BA}" sibTransId="{396F2186-B1EB-3D4D-A746-615FAF4E30B0}"/>
    <dgm:cxn modelId="{8B9E50BA-0931-C64A-A991-4069415A74E1}" type="presOf" srcId="{3B521E11-420E-984C-85C8-4761833FB09A}" destId="{16034D25-033B-0944-9F6F-8940CF993321}" srcOrd="0" destOrd="0" presId="urn:microsoft.com/office/officeart/2005/8/layout/vList2"/>
    <dgm:cxn modelId="{2EEF5CBD-69AC-7843-8C3C-72C5BA26FF90}" type="presOf" srcId="{3D4C4F53-64F7-4C4D-98A3-02573376C1DE}" destId="{A8C1A175-C989-CC40-BD0A-61420C5E26C3}" srcOrd="0" destOrd="0" presId="urn:microsoft.com/office/officeart/2005/8/layout/vList2"/>
    <dgm:cxn modelId="{BADFBDC4-BA38-6F47-8B7F-81B787D12ABE}" type="presOf" srcId="{8FB952D4-C0AB-1D4E-860C-1FC782A016CE}" destId="{F5BC464F-2B10-2240-8E58-F46CFE2D295F}" srcOrd="0" destOrd="0" presId="urn:microsoft.com/office/officeart/2005/8/layout/vList2"/>
    <dgm:cxn modelId="{514D7FE0-D127-EC48-BBEB-965ACC1B8B0B}" type="presOf" srcId="{648A732F-3763-4C41-934A-A5BBFF71AECB}" destId="{D587F61E-A470-5748-B570-5C9E1A6F9FB5}" srcOrd="0" destOrd="0" presId="urn:microsoft.com/office/officeart/2005/8/layout/vList2"/>
    <dgm:cxn modelId="{E88BD1E0-0909-5B4E-9473-1ED1C89B027C}" srcId="{3D4C4F53-64F7-4C4D-98A3-02573376C1DE}" destId="{84C67AAE-8FBF-1F47-96E2-329E81323570}" srcOrd="0" destOrd="0" parTransId="{F7AB5C24-71B9-9443-9C29-FDC496CB8BAD}" sibTransId="{3BB4267A-2D1D-EF46-A599-D5C3FA596804}"/>
    <dgm:cxn modelId="{27C6A399-EB7D-A24C-AF25-6FAAC70A9552}" type="presParOf" srcId="{A8C1A175-C989-CC40-BD0A-61420C5E26C3}" destId="{13C551FA-3684-B04C-A6CD-A2B1B2ADC7C0}" srcOrd="0" destOrd="0" presId="urn:microsoft.com/office/officeart/2005/8/layout/vList2"/>
    <dgm:cxn modelId="{00BE2119-8824-D24C-8F54-5B9D52F842FD}" type="presParOf" srcId="{A8C1A175-C989-CC40-BD0A-61420C5E26C3}" destId="{82CF8E2F-DB87-D041-B985-D4AE15EC69F9}" srcOrd="1" destOrd="0" presId="urn:microsoft.com/office/officeart/2005/8/layout/vList2"/>
    <dgm:cxn modelId="{20257DDA-EF06-9249-BCDB-75B4FCA81DDA}" type="presParOf" srcId="{A8C1A175-C989-CC40-BD0A-61420C5E26C3}" destId="{D70D61BF-8743-6F4D-8C1E-AAEF4BB21C51}" srcOrd="2" destOrd="0" presId="urn:microsoft.com/office/officeart/2005/8/layout/vList2"/>
    <dgm:cxn modelId="{979E913A-41F2-A146-9746-2BA7B4E0F227}" type="presParOf" srcId="{A8C1A175-C989-CC40-BD0A-61420C5E26C3}" destId="{28B965A4-371E-5A47-B69B-9ED22B4C2794}" srcOrd="3" destOrd="0" presId="urn:microsoft.com/office/officeart/2005/8/layout/vList2"/>
    <dgm:cxn modelId="{F2BB0284-6148-0443-B9D8-0E97D5FFA52F}" type="presParOf" srcId="{A8C1A175-C989-CC40-BD0A-61420C5E26C3}" destId="{D587F61E-A470-5748-B570-5C9E1A6F9FB5}" srcOrd="4" destOrd="0" presId="urn:microsoft.com/office/officeart/2005/8/layout/vList2"/>
    <dgm:cxn modelId="{BA725E2B-2C47-BF44-9225-DBDD67EB09F3}" type="presParOf" srcId="{A8C1A175-C989-CC40-BD0A-61420C5E26C3}" destId="{D328B040-F83F-9C41-B960-946BC825AB51}" srcOrd="5" destOrd="0" presId="urn:microsoft.com/office/officeart/2005/8/layout/vList2"/>
    <dgm:cxn modelId="{31F7B1E8-D0B6-104B-B630-868E31AD9107}" type="presParOf" srcId="{A8C1A175-C989-CC40-BD0A-61420C5E26C3}" destId="{16034D25-033B-0944-9F6F-8940CF993321}" srcOrd="6" destOrd="0" presId="urn:microsoft.com/office/officeart/2005/8/layout/vList2"/>
    <dgm:cxn modelId="{B0980144-79D4-7D48-ADF9-BA91E8993ECB}" type="presParOf" srcId="{A8C1A175-C989-CC40-BD0A-61420C5E26C3}" destId="{C0FF32DA-882D-3246-BF4C-2657D2C251C0}" srcOrd="7" destOrd="0" presId="urn:microsoft.com/office/officeart/2005/8/layout/vList2"/>
    <dgm:cxn modelId="{374FEEEB-D85D-7047-B364-5C9B9F1E396E}" type="presParOf" srcId="{A8C1A175-C989-CC40-BD0A-61420C5E26C3}" destId="{8A9462F4-AA63-C041-A6C4-32A09BE79D5A}" srcOrd="8" destOrd="0" presId="urn:microsoft.com/office/officeart/2005/8/layout/vList2"/>
    <dgm:cxn modelId="{83118630-A9A3-2144-9E22-7A04CC027B2B}" type="presParOf" srcId="{A8C1A175-C989-CC40-BD0A-61420C5E26C3}" destId="{822CC598-5B24-A44E-8B02-BE842253EEC3}" srcOrd="9" destOrd="0" presId="urn:microsoft.com/office/officeart/2005/8/layout/vList2"/>
    <dgm:cxn modelId="{A73A81E2-4C77-7B4F-BD05-3B430A7E4EA7}" type="presParOf" srcId="{A8C1A175-C989-CC40-BD0A-61420C5E26C3}" destId="{F5BC464F-2B10-2240-8E58-F46CFE2D295F}"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4C4F53-64F7-4C4D-98A3-02573376C1DE}" type="doc">
      <dgm:prSet loTypeId="urn:microsoft.com/office/officeart/2005/8/layout/vList2" loCatId="" qsTypeId="urn:microsoft.com/office/officeart/2005/8/quickstyle/simple1" qsCatId="simple" csTypeId="urn:microsoft.com/office/officeart/2005/8/colors/colorful5" csCatId="colorful" phldr="1"/>
      <dgm:spPr/>
      <dgm:t>
        <a:bodyPr/>
        <a:lstStyle/>
        <a:p>
          <a:endParaRPr lang="en-US"/>
        </a:p>
      </dgm:t>
    </dgm:pt>
    <dgm:pt modelId="{3A870591-EE2E-4A8C-960C-5F6B4644C8D1}">
      <dgm:prSet custT="1"/>
      <dgm:spPr/>
      <dgm:t>
        <a:bodyPr/>
        <a:lstStyle/>
        <a:p>
          <a:r>
            <a:rPr lang="en-US" sz="2800" dirty="0"/>
            <a:t>If asked to choose the correct option to make the sentence correct, only change the word/phrase underlined</a:t>
          </a:r>
        </a:p>
      </dgm:t>
    </dgm:pt>
    <dgm:pt modelId="{C5ABBF10-A6F4-4927-BE5A-E56223C38536}" type="parTrans" cxnId="{39736829-2B9A-4D7B-A270-D89EAD0D8C67}">
      <dgm:prSet/>
      <dgm:spPr/>
      <dgm:t>
        <a:bodyPr/>
        <a:lstStyle/>
        <a:p>
          <a:endParaRPr lang="en-US" sz="3200"/>
        </a:p>
      </dgm:t>
    </dgm:pt>
    <dgm:pt modelId="{9418C025-8574-4E6F-A3E9-8584B7365CAA}" type="sibTrans" cxnId="{39736829-2B9A-4D7B-A270-D89EAD0D8C67}">
      <dgm:prSet phldrT="9"/>
      <dgm:spPr/>
      <dgm:t>
        <a:bodyPr/>
        <a:lstStyle/>
        <a:p>
          <a:endParaRPr lang="en-US" sz="1100"/>
        </a:p>
      </dgm:t>
    </dgm:pt>
    <dgm:pt modelId="{1A5D5127-4A0F-0C49-82DE-14F3DCBC8A0A}">
      <dgm:prSet custT="1"/>
      <dgm:spPr/>
      <dgm:t>
        <a:bodyPr/>
        <a:lstStyle/>
        <a:p>
          <a:r>
            <a:rPr lang="en-US" sz="2600" dirty="0"/>
            <a:t>Look at the number of marks for essays. This will indicate the number of points to make (always try to include extra just in case)</a:t>
          </a:r>
        </a:p>
      </dgm:t>
    </dgm:pt>
    <dgm:pt modelId="{51CF1022-71E6-354E-965F-0A38D713B6E8}" type="parTrans" cxnId="{09E9764A-605D-DC4F-A9A9-921B06131C14}">
      <dgm:prSet/>
      <dgm:spPr/>
      <dgm:t>
        <a:bodyPr/>
        <a:lstStyle/>
        <a:p>
          <a:endParaRPr lang="en-US" sz="3200"/>
        </a:p>
      </dgm:t>
    </dgm:pt>
    <dgm:pt modelId="{1FCEDB45-43E8-B34F-B842-22A120CC87E6}" type="sibTrans" cxnId="{09E9764A-605D-DC4F-A9A9-921B06131C14}">
      <dgm:prSet phldrT="10" phldr="0"/>
      <dgm:spPr/>
      <dgm:t>
        <a:bodyPr/>
        <a:lstStyle/>
        <a:p>
          <a:endParaRPr lang="en-US" sz="2400"/>
        </a:p>
      </dgm:t>
    </dgm:pt>
    <dgm:pt modelId="{5F8BE014-96C2-F043-AA09-B3992D017B13}">
      <dgm:prSet custT="1"/>
      <dgm:spPr/>
      <dgm:t>
        <a:bodyPr/>
        <a:lstStyle/>
        <a:p>
          <a:r>
            <a:rPr lang="en-US" sz="3200" dirty="0"/>
            <a:t>When  a numerical answer is required, you must supply the units</a:t>
          </a:r>
        </a:p>
      </dgm:t>
    </dgm:pt>
    <dgm:pt modelId="{1B8D5A65-AF53-5342-BDEB-C73B3C570EED}" type="parTrans" cxnId="{B1D0C540-B2BB-2949-BBCD-8195B0D051AB}">
      <dgm:prSet/>
      <dgm:spPr/>
      <dgm:t>
        <a:bodyPr/>
        <a:lstStyle/>
        <a:p>
          <a:endParaRPr lang="en-US" sz="2400"/>
        </a:p>
      </dgm:t>
    </dgm:pt>
    <dgm:pt modelId="{E953E8B8-C4A4-574C-AA7B-1362BD2C60BC}" type="sibTrans" cxnId="{B1D0C540-B2BB-2949-BBCD-8195B0D051AB}">
      <dgm:prSet phldrT="8"/>
      <dgm:spPr/>
      <dgm:t>
        <a:bodyPr/>
        <a:lstStyle/>
        <a:p>
          <a:endParaRPr lang="en-US" sz="1100"/>
        </a:p>
      </dgm:t>
    </dgm:pt>
    <dgm:pt modelId="{F35A7D9F-4CF6-A74C-8BD7-9180596755D6}">
      <dgm:prSet custT="1"/>
      <dgm:spPr/>
      <dgm:t>
        <a:bodyPr/>
        <a:lstStyle/>
        <a:p>
          <a:r>
            <a:rPr lang="en-GB" sz="3200" dirty="0"/>
            <a:t>For any essay define the key concepts first</a:t>
          </a:r>
          <a:endParaRPr lang="en-US" sz="3200" dirty="0"/>
        </a:p>
      </dgm:t>
    </dgm:pt>
    <dgm:pt modelId="{A531FDA8-A4D5-9C4C-9903-2C55981FB6B9}" type="parTrans" cxnId="{6F3D4870-0575-834C-8CF8-662872F72C8D}">
      <dgm:prSet/>
      <dgm:spPr/>
      <dgm:t>
        <a:bodyPr/>
        <a:lstStyle/>
        <a:p>
          <a:endParaRPr lang="en-US" sz="2400"/>
        </a:p>
      </dgm:t>
    </dgm:pt>
    <dgm:pt modelId="{6571BA48-843A-0643-8932-AC307DDCF388}" type="sibTrans" cxnId="{6F3D4870-0575-834C-8CF8-662872F72C8D}">
      <dgm:prSet/>
      <dgm:spPr/>
      <dgm:t>
        <a:bodyPr/>
        <a:lstStyle/>
        <a:p>
          <a:endParaRPr lang="en-US" sz="2400"/>
        </a:p>
      </dgm:t>
    </dgm:pt>
    <dgm:pt modelId="{A8C1A175-C989-CC40-BD0A-61420C5E26C3}" type="pres">
      <dgm:prSet presAssocID="{3D4C4F53-64F7-4C4D-98A3-02573376C1DE}" presName="linear" presStyleCnt="0">
        <dgm:presLayoutVars>
          <dgm:animLvl val="lvl"/>
          <dgm:resizeHandles val="exact"/>
        </dgm:presLayoutVars>
      </dgm:prSet>
      <dgm:spPr/>
    </dgm:pt>
    <dgm:pt modelId="{FD5FDA37-16EB-9A47-BB92-901ABAE981AE}" type="pres">
      <dgm:prSet presAssocID="{5F8BE014-96C2-F043-AA09-B3992D017B13}" presName="parentText" presStyleLbl="node1" presStyleIdx="0" presStyleCnt="4">
        <dgm:presLayoutVars>
          <dgm:chMax val="0"/>
          <dgm:bulletEnabled val="1"/>
        </dgm:presLayoutVars>
      </dgm:prSet>
      <dgm:spPr/>
    </dgm:pt>
    <dgm:pt modelId="{E31811A4-91B5-2F49-81F3-A7A707EF2CDD}" type="pres">
      <dgm:prSet presAssocID="{E953E8B8-C4A4-574C-AA7B-1362BD2C60BC}" presName="spacer" presStyleCnt="0"/>
      <dgm:spPr/>
    </dgm:pt>
    <dgm:pt modelId="{096DC82B-F2B6-C04C-9CAC-282B44E2B953}" type="pres">
      <dgm:prSet presAssocID="{3A870591-EE2E-4A8C-960C-5F6B4644C8D1}" presName="parentText" presStyleLbl="node1" presStyleIdx="1" presStyleCnt="4">
        <dgm:presLayoutVars>
          <dgm:chMax val="0"/>
          <dgm:bulletEnabled val="1"/>
        </dgm:presLayoutVars>
      </dgm:prSet>
      <dgm:spPr/>
    </dgm:pt>
    <dgm:pt modelId="{0B73EBB0-FBCB-7548-98AA-72FD2AD70AC6}" type="pres">
      <dgm:prSet presAssocID="{9418C025-8574-4E6F-A3E9-8584B7365CAA}" presName="spacer" presStyleCnt="0"/>
      <dgm:spPr/>
    </dgm:pt>
    <dgm:pt modelId="{B6EC6547-641E-694D-82CF-6CB7B9AB371B}" type="pres">
      <dgm:prSet presAssocID="{1A5D5127-4A0F-0C49-82DE-14F3DCBC8A0A}" presName="parentText" presStyleLbl="node1" presStyleIdx="2" presStyleCnt="4">
        <dgm:presLayoutVars>
          <dgm:chMax val="0"/>
          <dgm:bulletEnabled val="1"/>
        </dgm:presLayoutVars>
      </dgm:prSet>
      <dgm:spPr/>
    </dgm:pt>
    <dgm:pt modelId="{0BF17716-C726-1345-BDFE-C6BBB6E725BB}" type="pres">
      <dgm:prSet presAssocID="{1FCEDB45-43E8-B34F-B842-22A120CC87E6}" presName="spacer" presStyleCnt="0"/>
      <dgm:spPr/>
    </dgm:pt>
    <dgm:pt modelId="{4D7087E9-A0E1-A543-88F4-604AAE9B9481}" type="pres">
      <dgm:prSet presAssocID="{F35A7D9F-4CF6-A74C-8BD7-9180596755D6}" presName="parentText" presStyleLbl="node1" presStyleIdx="3" presStyleCnt="4">
        <dgm:presLayoutVars>
          <dgm:chMax val="0"/>
          <dgm:bulletEnabled val="1"/>
        </dgm:presLayoutVars>
      </dgm:prSet>
      <dgm:spPr/>
    </dgm:pt>
  </dgm:ptLst>
  <dgm:cxnLst>
    <dgm:cxn modelId="{39736829-2B9A-4D7B-A270-D89EAD0D8C67}" srcId="{3D4C4F53-64F7-4C4D-98A3-02573376C1DE}" destId="{3A870591-EE2E-4A8C-960C-5F6B4644C8D1}" srcOrd="1" destOrd="0" parTransId="{C5ABBF10-A6F4-4927-BE5A-E56223C38536}" sibTransId="{9418C025-8574-4E6F-A3E9-8584B7365CAA}"/>
    <dgm:cxn modelId="{B1D0C540-B2BB-2949-BBCD-8195B0D051AB}" srcId="{3D4C4F53-64F7-4C4D-98A3-02573376C1DE}" destId="{5F8BE014-96C2-F043-AA09-B3992D017B13}" srcOrd="0" destOrd="0" parTransId="{1B8D5A65-AF53-5342-BDEB-C73B3C570EED}" sibTransId="{E953E8B8-C4A4-574C-AA7B-1362BD2C60BC}"/>
    <dgm:cxn modelId="{09E9764A-605D-DC4F-A9A9-921B06131C14}" srcId="{3D4C4F53-64F7-4C4D-98A3-02573376C1DE}" destId="{1A5D5127-4A0F-0C49-82DE-14F3DCBC8A0A}" srcOrd="2" destOrd="0" parTransId="{51CF1022-71E6-354E-965F-0A38D713B6E8}" sibTransId="{1FCEDB45-43E8-B34F-B842-22A120CC87E6}"/>
    <dgm:cxn modelId="{6F3D4870-0575-834C-8CF8-662872F72C8D}" srcId="{3D4C4F53-64F7-4C4D-98A3-02573376C1DE}" destId="{F35A7D9F-4CF6-A74C-8BD7-9180596755D6}" srcOrd="3" destOrd="0" parTransId="{A531FDA8-A4D5-9C4C-9903-2C55981FB6B9}" sibTransId="{6571BA48-843A-0643-8932-AC307DDCF388}"/>
    <dgm:cxn modelId="{1290F29E-E847-9443-B4CE-9E241A21BB6A}" type="presOf" srcId="{5F8BE014-96C2-F043-AA09-B3992D017B13}" destId="{FD5FDA37-16EB-9A47-BB92-901ABAE981AE}" srcOrd="0" destOrd="0" presId="urn:microsoft.com/office/officeart/2005/8/layout/vList2"/>
    <dgm:cxn modelId="{2EEF5CBD-69AC-7843-8C3C-72C5BA26FF90}" type="presOf" srcId="{3D4C4F53-64F7-4C4D-98A3-02573376C1DE}" destId="{A8C1A175-C989-CC40-BD0A-61420C5E26C3}" srcOrd="0" destOrd="0" presId="urn:microsoft.com/office/officeart/2005/8/layout/vList2"/>
    <dgm:cxn modelId="{8B2358C6-A8A8-BB41-82A1-DBB65C37FC21}" type="presOf" srcId="{1A5D5127-4A0F-0C49-82DE-14F3DCBC8A0A}" destId="{B6EC6547-641E-694D-82CF-6CB7B9AB371B}" srcOrd="0" destOrd="0" presId="urn:microsoft.com/office/officeart/2005/8/layout/vList2"/>
    <dgm:cxn modelId="{60783BC7-E776-2C48-BFEB-AE29F32AD1D6}" type="presOf" srcId="{F35A7D9F-4CF6-A74C-8BD7-9180596755D6}" destId="{4D7087E9-A0E1-A543-88F4-604AAE9B9481}" srcOrd="0" destOrd="0" presId="urn:microsoft.com/office/officeart/2005/8/layout/vList2"/>
    <dgm:cxn modelId="{05D723F3-6AC5-6542-AF96-35BE1E15F3AD}" type="presOf" srcId="{3A870591-EE2E-4A8C-960C-5F6B4644C8D1}" destId="{096DC82B-F2B6-C04C-9CAC-282B44E2B953}" srcOrd="0" destOrd="0" presId="urn:microsoft.com/office/officeart/2005/8/layout/vList2"/>
    <dgm:cxn modelId="{EB5F3FC0-BE04-174A-9C23-A2D3B3A8399E}" type="presParOf" srcId="{A8C1A175-C989-CC40-BD0A-61420C5E26C3}" destId="{FD5FDA37-16EB-9A47-BB92-901ABAE981AE}" srcOrd="0" destOrd="0" presId="urn:microsoft.com/office/officeart/2005/8/layout/vList2"/>
    <dgm:cxn modelId="{EA4EAEDB-4EE1-AA4B-A7B2-B0BC5A5F1681}" type="presParOf" srcId="{A8C1A175-C989-CC40-BD0A-61420C5E26C3}" destId="{E31811A4-91B5-2F49-81F3-A7A707EF2CDD}" srcOrd="1" destOrd="0" presId="urn:microsoft.com/office/officeart/2005/8/layout/vList2"/>
    <dgm:cxn modelId="{01FE68EA-F864-694B-AD53-3F2BD50550A8}" type="presParOf" srcId="{A8C1A175-C989-CC40-BD0A-61420C5E26C3}" destId="{096DC82B-F2B6-C04C-9CAC-282B44E2B953}" srcOrd="2" destOrd="0" presId="urn:microsoft.com/office/officeart/2005/8/layout/vList2"/>
    <dgm:cxn modelId="{D169B296-B2D1-B74D-82B5-BE9D7743FFA8}" type="presParOf" srcId="{A8C1A175-C989-CC40-BD0A-61420C5E26C3}" destId="{0B73EBB0-FBCB-7548-98AA-72FD2AD70AC6}" srcOrd="3" destOrd="0" presId="urn:microsoft.com/office/officeart/2005/8/layout/vList2"/>
    <dgm:cxn modelId="{AF0504CC-B419-834F-9891-282F7548C73F}" type="presParOf" srcId="{A8C1A175-C989-CC40-BD0A-61420C5E26C3}" destId="{B6EC6547-641E-694D-82CF-6CB7B9AB371B}" srcOrd="4" destOrd="0" presId="urn:microsoft.com/office/officeart/2005/8/layout/vList2"/>
    <dgm:cxn modelId="{BF00A450-C7CA-3443-AB0B-2D457BBB5747}" type="presParOf" srcId="{A8C1A175-C989-CC40-BD0A-61420C5E26C3}" destId="{0BF17716-C726-1345-BDFE-C6BBB6E725BB}" srcOrd="5" destOrd="0" presId="urn:microsoft.com/office/officeart/2005/8/layout/vList2"/>
    <dgm:cxn modelId="{B70F71FB-E443-C94B-BDA8-FFD1C661C50C}" type="presParOf" srcId="{A8C1A175-C989-CC40-BD0A-61420C5E26C3}" destId="{4D7087E9-A0E1-A543-88F4-604AAE9B948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0EFFC5B-1EFB-4594-BE1A-1131619ACEA9}" type="doc">
      <dgm:prSet loTypeId="urn:microsoft.com/office/officeart/2016/7/layout/VerticalHollowActionList" loCatId="List" qsTypeId="urn:microsoft.com/office/officeart/2005/8/quickstyle/simple1" qsCatId="simple" csTypeId="urn:microsoft.com/office/officeart/2005/8/colors/accent1_2" csCatId="accent1" phldr="1"/>
      <dgm:spPr/>
      <dgm:t>
        <a:bodyPr/>
        <a:lstStyle/>
        <a:p>
          <a:endParaRPr lang="en-US"/>
        </a:p>
      </dgm:t>
    </dgm:pt>
    <dgm:pt modelId="{C8B11D58-D4C2-4ACC-A0A9-6DBF1EDCD30B}">
      <dgm:prSet custT="1"/>
      <dgm:spPr/>
      <dgm:t>
        <a:bodyPr/>
        <a:lstStyle/>
        <a:p>
          <a:r>
            <a:rPr lang="en-US" sz="2000"/>
            <a:t>Identify, name, give or state</a:t>
          </a:r>
        </a:p>
      </dgm:t>
    </dgm:pt>
    <dgm:pt modelId="{2275BC3A-4465-40B2-A31C-A97C11020050}" type="parTrans" cxnId="{EBB30EA4-23CD-4BE3-A517-5E977BF0A2D8}">
      <dgm:prSet/>
      <dgm:spPr/>
      <dgm:t>
        <a:bodyPr/>
        <a:lstStyle/>
        <a:p>
          <a:endParaRPr lang="en-US" sz="2800"/>
        </a:p>
      </dgm:t>
    </dgm:pt>
    <dgm:pt modelId="{8227453B-2BF6-4892-B42C-1615EEE74087}" type="sibTrans" cxnId="{EBB30EA4-23CD-4BE3-A517-5E977BF0A2D8}">
      <dgm:prSet/>
      <dgm:spPr/>
      <dgm:t>
        <a:bodyPr/>
        <a:lstStyle/>
        <a:p>
          <a:endParaRPr lang="en-US" sz="2800"/>
        </a:p>
      </dgm:t>
    </dgm:pt>
    <dgm:pt modelId="{E5EA8E63-16DB-4CAB-9453-927E6296A8C8}">
      <dgm:prSet custT="1"/>
      <dgm:spPr/>
      <dgm:t>
        <a:bodyPr/>
        <a:lstStyle/>
        <a:p>
          <a:r>
            <a:rPr lang="en-US" sz="2400" dirty="0"/>
            <a:t>You need only answer or present in brief form</a:t>
          </a:r>
        </a:p>
      </dgm:t>
    </dgm:pt>
    <dgm:pt modelId="{A3E2A9F4-A3C4-4458-82D0-915134FD9695}" type="parTrans" cxnId="{869FE6F6-FD1C-44C4-9FC5-0B634DD6882D}">
      <dgm:prSet/>
      <dgm:spPr/>
      <dgm:t>
        <a:bodyPr/>
        <a:lstStyle/>
        <a:p>
          <a:endParaRPr lang="en-US" sz="2800"/>
        </a:p>
      </dgm:t>
    </dgm:pt>
    <dgm:pt modelId="{B177CA61-C527-4310-9A75-2AD02F667E94}" type="sibTrans" cxnId="{869FE6F6-FD1C-44C4-9FC5-0B634DD6882D}">
      <dgm:prSet/>
      <dgm:spPr/>
      <dgm:t>
        <a:bodyPr/>
        <a:lstStyle/>
        <a:p>
          <a:endParaRPr lang="en-US" sz="2800"/>
        </a:p>
      </dgm:t>
    </dgm:pt>
    <dgm:pt modelId="{220F336C-0046-437F-B163-8C317343F315}">
      <dgm:prSet custT="1"/>
      <dgm:spPr/>
      <dgm:t>
        <a:bodyPr/>
        <a:lstStyle/>
        <a:p>
          <a:r>
            <a:rPr lang="en-US" sz="2000"/>
            <a:t>Describe</a:t>
          </a:r>
        </a:p>
      </dgm:t>
    </dgm:pt>
    <dgm:pt modelId="{25B96CB9-02F6-4430-A4FB-A8DB89A532EF}" type="parTrans" cxnId="{B1C5ECCB-07F7-48BD-8910-1DA6979B1C4C}">
      <dgm:prSet/>
      <dgm:spPr/>
      <dgm:t>
        <a:bodyPr/>
        <a:lstStyle/>
        <a:p>
          <a:endParaRPr lang="en-US" sz="2800"/>
        </a:p>
      </dgm:t>
    </dgm:pt>
    <dgm:pt modelId="{34AA7FFC-66A7-49E6-944C-EEC39194BD4E}" type="sibTrans" cxnId="{B1C5ECCB-07F7-48BD-8910-1DA6979B1C4C}">
      <dgm:prSet/>
      <dgm:spPr/>
      <dgm:t>
        <a:bodyPr/>
        <a:lstStyle/>
        <a:p>
          <a:endParaRPr lang="en-US" sz="2800"/>
        </a:p>
      </dgm:t>
    </dgm:pt>
    <dgm:pt modelId="{7ECEC9B4-061E-4218-AD3E-DC87A19FFC5C}">
      <dgm:prSet custT="1"/>
      <dgm:spPr/>
      <dgm:t>
        <a:bodyPr/>
        <a:lstStyle/>
        <a:p>
          <a:r>
            <a:rPr lang="en-US" sz="2400" dirty="0"/>
            <a:t>You must provide a statement as opposed to simply one word</a:t>
          </a:r>
        </a:p>
      </dgm:t>
    </dgm:pt>
    <dgm:pt modelId="{48F93AE9-F172-4536-83F8-F10EB52301EC}" type="parTrans" cxnId="{922DFFEF-49DA-4125-B065-1CE502AF5563}">
      <dgm:prSet/>
      <dgm:spPr/>
      <dgm:t>
        <a:bodyPr/>
        <a:lstStyle/>
        <a:p>
          <a:endParaRPr lang="en-US" sz="2800"/>
        </a:p>
      </dgm:t>
    </dgm:pt>
    <dgm:pt modelId="{58858520-DB27-415B-AD71-6B10D117073D}" type="sibTrans" cxnId="{922DFFEF-49DA-4125-B065-1CE502AF5563}">
      <dgm:prSet/>
      <dgm:spPr/>
      <dgm:t>
        <a:bodyPr/>
        <a:lstStyle/>
        <a:p>
          <a:endParaRPr lang="en-US" sz="2800"/>
        </a:p>
      </dgm:t>
    </dgm:pt>
    <dgm:pt modelId="{126CD16C-5AC7-48AC-A717-7D3D702DCDE7}">
      <dgm:prSet custT="1"/>
      <dgm:spPr/>
      <dgm:t>
        <a:bodyPr/>
        <a:lstStyle/>
        <a:p>
          <a:r>
            <a:rPr lang="en-US" sz="2000"/>
            <a:t>Explain</a:t>
          </a:r>
        </a:p>
      </dgm:t>
    </dgm:pt>
    <dgm:pt modelId="{A71CFFD2-34A8-4E7B-8DD0-7A9B4AF6AFA0}" type="parTrans" cxnId="{3CD1E880-5087-45BD-A88D-E136601EDEAC}">
      <dgm:prSet/>
      <dgm:spPr/>
      <dgm:t>
        <a:bodyPr/>
        <a:lstStyle/>
        <a:p>
          <a:endParaRPr lang="en-US" sz="2800"/>
        </a:p>
      </dgm:t>
    </dgm:pt>
    <dgm:pt modelId="{A7E1D029-9103-4A85-92AC-379DF51DF2A4}" type="sibTrans" cxnId="{3CD1E880-5087-45BD-A88D-E136601EDEAC}">
      <dgm:prSet/>
      <dgm:spPr/>
      <dgm:t>
        <a:bodyPr/>
        <a:lstStyle/>
        <a:p>
          <a:endParaRPr lang="en-US" sz="2800"/>
        </a:p>
      </dgm:t>
    </dgm:pt>
    <dgm:pt modelId="{B2918BC2-958D-4341-AAA2-1D1EA1DC4170}">
      <dgm:prSet custT="1"/>
      <dgm:spPr/>
      <dgm:t>
        <a:bodyPr/>
        <a:lstStyle/>
        <a:p>
          <a:r>
            <a:rPr lang="en-US" sz="2400" dirty="0"/>
            <a:t>You must provide a reason for the information given</a:t>
          </a:r>
        </a:p>
      </dgm:t>
    </dgm:pt>
    <dgm:pt modelId="{31532D84-D774-4FB0-972A-5A1A14965959}" type="parTrans" cxnId="{C4F372D4-EE9C-4EAF-804B-97A9FF465558}">
      <dgm:prSet/>
      <dgm:spPr/>
      <dgm:t>
        <a:bodyPr/>
        <a:lstStyle/>
        <a:p>
          <a:endParaRPr lang="en-US" sz="2800"/>
        </a:p>
      </dgm:t>
    </dgm:pt>
    <dgm:pt modelId="{17536382-836D-4958-9637-D56D21C81BA8}" type="sibTrans" cxnId="{C4F372D4-EE9C-4EAF-804B-97A9FF465558}">
      <dgm:prSet/>
      <dgm:spPr/>
      <dgm:t>
        <a:bodyPr/>
        <a:lstStyle/>
        <a:p>
          <a:endParaRPr lang="en-US" sz="2800"/>
        </a:p>
      </dgm:t>
    </dgm:pt>
    <dgm:pt modelId="{81634AB2-927A-470C-AB1F-11DFE381F861}">
      <dgm:prSet custT="1"/>
      <dgm:spPr/>
      <dgm:t>
        <a:bodyPr/>
        <a:lstStyle/>
        <a:p>
          <a:r>
            <a:rPr lang="en-US" sz="2000"/>
            <a:t>Compare</a:t>
          </a:r>
        </a:p>
      </dgm:t>
    </dgm:pt>
    <dgm:pt modelId="{ABC6F09D-D270-4612-B833-928DA9482AE8}" type="parTrans" cxnId="{8C7CA269-26C4-41D9-8F4C-88FB8FEFECA3}">
      <dgm:prSet/>
      <dgm:spPr/>
      <dgm:t>
        <a:bodyPr/>
        <a:lstStyle/>
        <a:p>
          <a:endParaRPr lang="en-US" sz="2800"/>
        </a:p>
      </dgm:t>
    </dgm:pt>
    <dgm:pt modelId="{5227B0A2-93A4-4C3B-8F95-6AFD41179C4A}" type="sibTrans" cxnId="{8C7CA269-26C4-41D9-8F4C-88FB8FEFECA3}">
      <dgm:prSet/>
      <dgm:spPr/>
      <dgm:t>
        <a:bodyPr/>
        <a:lstStyle/>
        <a:p>
          <a:endParaRPr lang="en-US" sz="2800"/>
        </a:p>
      </dgm:t>
    </dgm:pt>
    <dgm:pt modelId="{466B39CC-9E73-4BB3-86EA-681166286D4F}">
      <dgm:prSet custT="1"/>
      <dgm:spPr/>
      <dgm:t>
        <a:bodyPr/>
        <a:lstStyle/>
        <a:p>
          <a:r>
            <a:rPr lang="en-US" sz="2200" dirty="0"/>
            <a:t>You must demonstrate knowledge and understanding of the similarities and/or differences between topics being examined</a:t>
          </a:r>
        </a:p>
      </dgm:t>
    </dgm:pt>
    <dgm:pt modelId="{7106D381-FAB1-4038-9584-3A1462E36A30}" type="parTrans" cxnId="{0AB521B0-40E0-4B0C-AA48-64A664949EAF}">
      <dgm:prSet/>
      <dgm:spPr/>
      <dgm:t>
        <a:bodyPr/>
        <a:lstStyle/>
        <a:p>
          <a:endParaRPr lang="en-US" sz="2800"/>
        </a:p>
      </dgm:t>
    </dgm:pt>
    <dgm:pt modelId="{FEE98551-765A-4062-9BB9-694DE4D5DBDD}" type="sibTrans" cxnId="{0AB521B0-40E0-4B0C-AA48-64A664949EAF}">
      <dgm:prSet/>
      <dgm:spPr/>
      <dgm:t>
        <a:bodyPr/>
        <a:lstStyle/>
        <a:p>
          <a:endParaRPr lang="en-US" sz="2800"/>
        </a:p>
      </dgm:t>
    </dgm:pt>
    <dgm:pt modelId="{91E350C2-485C-405C-9324-7378F0ADD14B}">
      <dgm:prSet custT="1"/>
      <dgm:spPr/>
      <dgm:t>
        <a:bodyPr/>
        <a:lstStyle/>
        <a:p>
          <a:r>
            <a:rPr lang="en-US" sz="2000"/>
            <a:t>Calculate</a:t>
          </a:r>
        </a:p>
      </dgm:t>
    </dgm:pt>
    <dgm:pt modelId="{5DDBDBB7-675D-4DC1-8D41-9E50F987B933}" type="parTrans" cxnId="{509CEA81-D5CC-4911-AFA9-B342C605EFCF}">
      <dgm:prSet/>
      <dgm:spPr/>
      <dgm:t>
        <a:bodyPr/>
        <a:lstStyle/>
        <a:p>
          <a:endParaRPr lang="en-US" sz="2800"/>
        </a:p>
      </dgm:t>
    </dgm:pt>
    <dgm:pt modelId="{B84F63ED-8AAA-4751-921F-182D0BD2BDB7}" type="sibTrans" cxnId="{509CEA81-D5CC-4911-AFA9-B342C605EFCF}">
      <dgm:prSet/>
      <dgm:spPr/>
      <dgm:t>
        <a:bodyPr/>
        <a:lstStyle/>
        <a:p>
          <a:endParaRPr lang="en-US" sz="2800"/>
        </a:p>
      </dgm:t>
    </dgm:pt>
    <dgm:pt modelId="{CCD8383C-37D9-43BA-90A3-B6007258B5A2}">
      <dgm:prSet custT="1"/>
      <dgm:spPr/>
      <dgm:t>
        <a:bodyPr/>
        <a:lstStyle/>
        <a:p>
          <a:r>
            <a:rPr lang="en-US" sz="2200" dirty="0"/>
            <a:t>You must determine a number from given facts, figures or information</a:t>
          </a:r>
        </a:p>
      </dgm:t>
    </dgm:pt>
    <dgm:pt modelId="{B6B3BF1B-7EEE-4C07-90EE-4BC25552ADE9}" type="parTrans" cxnId="{5A5B28B7-96A4-47F0-AC08-0837A4F07BAA}">
      <dgm:prSet/>
      <dgm:spPr/>
      <dgm:t>
        <a:bodyPr/>
        <a:lstStyle/>
        <a:p>
          <a:endParaRPr lang="en-US" sz="2800"/>
        </a:p>
      </dgm:t>
    </dgm:pt>
    <dgm:pt modelId="{DA143CAA-E878-4617-8A75-84C1A1BB5A99}" type="sibTrans" cxnId="{5A5B28B7-96A4-47F0-AC08-0837A4F07BAA}">
      <dgm:prSet/>
      <dgm:spPr/>
      <dgm:t>
        <a:bodyPr/>
        <a:lstStyle/>
        <a:p>
          <a:endParaRPr lang="en-US" sz="2800"/>
        </a:p>
      </dgm:t>
    </dgm:pt>
    <dgm:pt modelId="{8186D7E9-AED9-422B-A8E4-7540EA38A89B}">
      <dgm:prSet custT="1"/>
      <dgm:spPr/>
      <dgm:t>
        <a:bodyPr/>
        <a:lstStyle/>
        <a:p>
          <a:r>
            <a:rPr lang="en-US" sz="2000"/>
            <a:t>Predict</a:t>
          </a:r>
        </a:p>
      </dgm:t>
    </dgm:pt>
    <dgm:pt modelId="{9E95178C-5D67-4121-9A40-EAF8D7DC6EBF}" type="parTrans" cxnId="{A46CC468-9915-432F-887F-1134311D3CA6}">
      <dgm:prSet/>
      <dgm:spPr/>
      <dgm:t>
        <a:bodyPr/>
        <a:lstStyle/>
        <a:p>
          <a:endParaRPr lang="en-US" sz="2800"/>
        </a:p>
      </dgm:t>
    </dgm:pt>
    <dgm:pt modelId="{A3B97B1C-AA7E-4CD3-AE17-8B0C0AA97C65}" type="sibTrans" cxnId="{A46CC468-9915-432F-887F-1134311D3CA6}">
      <dgm:prSet/>
      <dgm:spPr/>
      <dgm:t>
        <a:bodyPr/>
        <a:lstStyle/>
        <a:p>
          <a:endParaRPr lang="en-US" sz="2800"/>
        </a:p>
      </dgm:t>
    </dgm:pt>
    <dgm:pt modelId="{1D833E06-5C67-4B36-8E79-1FD5A6CEC7DD}">
      <dgm:prSet custT="1"/>
      <dgm:spPr/>
      <dgm:t>
        <a:bodyPr/>
        <a:lstStyle/>
        <a:p>
          <a:r>
            <a:rPr lang="en-US" sz="2200" dirty="0"/>
            <a:t>You must indicate what may happen based on available information</a:t>
          </a:r>
        </a:p>
      </dgm:t>
    </dgm:pt>
    <dgm:pt modelId="{EA9F6A61-26D7-402F-BC60-A5FBE4D5955D}" type="parTrans" cxnId="{D3FF6EA4-12E8-4AB9-978B-DDCAE1E9EEBE}">
      <dgm:prSet/>
      <dgm:spPr/>
      <dgm:t>
        <a:bodyPr/>
        <a:lstStyle/>
        <a:p>
          <a:endParaRPr lang="en-US" sz="2800"/>
        </a:p>
      </dgm:t>
    </dgm:pt>
    <dgm:pt modelId="{937A9D28-E63E-48CA-B0C4-9E3BF546DD51}" type="sibTrans" cxnId="{D3FF6EA4-12E8-4AB9-978B-DDCAE1E9EEBE}">
      <dgm:prSet/>
      <dgm:spPr/>
      <dgm:t>
        <a:bodyPr/>
        <a:lstStyle/>
        <a:p>
          <a:endParaRPr lang="en-US" sz="2800"/>
        </a:p>
      </dgm:t>
    </dgm:pt>
    <dgm:pt modelId="{33C026FF-4A9C-4EEF-A470-014DCEF84975}">
      <dgm:prSet custT="1"/>
      <dgm:spPr/>
      <dgm:t>
        <a:bodyPr/>
        <a:lstStyle/>
        <a:p>
          <a:r>
            <a:rPr lang="en-US" sz="2000"/>
            <a:t>Suggest</a:t>
          </a:r>
        </a:p>
      </dgm:t>
    </dgm:pt>
    <dgm:pt modelId="{0997CC77-86AE-47F8-AE80-09BB9BC06199}" type="parTrans" cxnId="{FCF248E3-C98F-496A-9580-39A1C475BB41}">
      <dgm:prSet/>
      <dgm:spPr/>
      <dgm:t>
        <a:bodyPr/>
        <a:lstStyle/>
        <a:p>
          <a:endParaRPr lang="en-US" sz="2800"/>
        </a:p>
      </dgm:t>
    </dgm:pt>
    <dgm:pt modelId="{C9791AAE-6038-4677-AA1E-FFD52CC470A9}" type="sibTrans" cxnId="{FCF248E3-C98F-496A-9580-39A1C475BB41}">
      <dgm:prSet/>
      <dgm:spPr/>
      <dgm:t>
        <a:bodyPr/>
        <a:lstStyle/>
        <a:p>
          <a:endParaRPr lang="en-US" sz="2800"/>
        </a:p>
      </dgm:t>
    </dgm:pt>
    <dgm:pt modelId="{8DD67F8A-559E-4A49-90BC-17E3405C8BD4}">
      <dgm:prSet custT="1"/>
      <dgm:spPr/>
      <dgm:t>
        <a:bodyPr/>
        <a:lstStyle/>
        <a:p>
          <a:r>
            <a:rPr lang="en-US" sz="2200" dirty="0"/>
            <a:t>You must apply your knowledge and understanding to a new situation</a:t>
          </a:r>
        </a:p>
      </dgm:t>
    </dgm:pt>
    <dgm:pt modelId="{8D53C003-9369-4C71-BFF9-D80509F7A506}" type="parTrans" cxnId="{4A1C63E0-81C3-440F-BBF1-40DB4D0FA06E}">
      <dgm:prSet/>
      <dgm:spPr/>
      <dgm:t>
        <a:bodyPr/>
        <a:lstStyle/>
        <a:p>
          <a:endParaRPr lang="en-US" sz="2800"/>
        </a:p>
      </dgm:t>
    </dgm:pt>
    <dgm:pt modelId="{305A8422-9EFB-4869-BF75-0FA01A837BED}" type="sibTrans" cxnId="{4A1C63E0-81C3-440F-BBF1-40DB4D0FA06E}">
      <dgm:prSet/>
      <dgm:spPr/>
      <dgm:t>
        <a:bodyPr/>
        <a:lstStyle/>
        <a:p>
          <a:endParaRPr lang="en-US" sz="2800"/>
        </a:p>
      </dgm:t>
    </dgm:pt>
    <dgm:pt modelId="{FAE1E8EB-D2DA-3E46-85ED-012765130A04}" type="pres">
      <dgm:prSet presAssocID="{10EFFC5B-1EFB-4594-BE1A-1131619ACEA9}" presName="Name0" presStyleCnt="0">
        <dgm:presLayoutVars>
          <dgm:dir/>
          <dgm:animLvl val="lvl"/>
          <dgm:resizeHandles val="exact"/>
        </dgm:presLayoutVars>
      </dgm:prSet>
      <dgm:spPr/>
    </dgm:pt>
    <dgm:pt modelId="{0EC24422-2179-2C44-A0A9-C240E17F6217}" type="pres">
      <dgm:prSet presAssocID="{C8B11D58-D4C2-4ACC-A0A9-6DBF1EDCD30B}" presName="linNode" presStyleCnt="0"/>
      <dgm:spPr/>
    </dgm:pt>
    <dgm:pt modelId="{CC7B1176-D04E-744F-B244-04DBFE3EC6F3}" type="pres">
      <dgm:prSet presAssocID="{C8B11D58-D4C2-4ACC-A0A9-6DBF1EDCD30B}" presName="parentText" presStyleLbl="solidFgAcc1" presStyleIdx="0" presStyleCnt="7">
        <dgm:presLayoutVars>
          <dgm:chMax val="1"/>
          <dgm:bulletEnabled/>
        </dgm:presLayoutVars>
      </dgm:prSet>
      <dgm:spPr/>
    </dgm:pt>
    <dgm:pt modelId="{8BE96B5D-1FE2-8842-9DB7-BF25CF3F5ECB}" type="pres">
      <dgm:prSet presAssocID="{C8B11D58-D4C2-4ACC-A0A9-6DBF1EDCD30B}" presName="descendantText" presStyleLbl="alignNode1" presStyleIdx="0" presStyleCnt="7">
        <dgm:presLayoutVars>
          <dgm:bulletEnabled/>
        </dgm:presLayoutVars>
      </dgm:prSet>
      <dgm:spPr/>
    </dgm:pt>
    <dgm:pt modelId="{97B04F7D-56C3-6444-B294-A3665641A25C}" type="pres">
      <dgm:prSet presAssocID="{8227453B-2BF6-4892-B42C-1615EEE74087}" presName="sp" presStyleCnt="0"/>
      <dgm:spPr/>
    </dgm:pt>
    <dgm:pt modelId="{A638A5EC-DD3D-004A-8E52-F2758CA2ACC1}" type="pres">
      <dgm:prSet presAssocID="{220F336C-0046-437F-B163-8C317343F315}" presName="linNode" presStyleCnt="0"/>
      <dgm:spPr/>
    </dgm:pt>
    <dgm:pt modelId="{F5271D51-1EF4-B449-9C1E-051728D424E3}" type="pres">
      <dgm:prSet presAssocID="{220F336C-0046-437F-B163-8C317343F315}" presName="parentText" presStyleLbl="solidFgAcc1" presStyleIdx="1" presStyleCnt="7">
        <dgm:presLayoutVars>
          <dgm:chMax val="1"/>
          <dgm:bulletEnabled/>
        </dgm:presLayoutVars>
      </dgm:prSet>
      <dgm:spPr/>
    </dgm:pt>
    <dgm:pt modelId="{EBBDB98E-3428-1C43-BB94-BBE37CB3D219}" type="pres">
      <dgm:prSet presAssocID="{220F336C-0046-437F-B163-8C317343F315}" presName="descendantText" presStyleLbl="alignNode1" presStyleIdx="1" presStyleCnt="7">
        <dgm:presLayoutVars>
          <dgm:bulletEnabled/>
        </dgm:presLayoutVars>
      </dgm:prSet>
      <dgm:spPr/>
    </dgm:pt>
    <dgm:pt modelId="{2F98621F-82F3-FC45-A5AE-A1120E543BAF}" type="pres">
      <dgm:prSet presAssocID="{34AA7FFC-66A7-49E6-944C-EEC39194BD4E}" presName="sp" presStyleCnt="0"/>
      <dgm:spPr/>
    </dgm:pt>
    <dgm:pt modelId="{B0FE708B-2B29-0D4C-8E17-C3A994C94151}" type="pres">
      <dgm:prSet presAssocID="{126CD16C-5AC7-48AC-A717-7D3D702DCDE7}" presName="linNode" presStyleCnt="0"/>
      <dgm:spPr/>
    </dgm:pt>
    <dgm:pt modelId="{4DC6BA16-A7E1-1B4C-BE36-200627EF969F}" type="pres">
      <dgm:prSet presAssocID="{126CD16C-5AC7-48AC-A717-7D3D702DCDE7}" presName="parentText" presStyleLbl="solidFgAcc1" presStyleIdx="2" presStyleCnt="7">
        <dgm:presLayoutVars>
          <dgm:chMax val="1"/>
          <dgm:bulletEnabled/>
        </dgm:presLayoutVars>
      </dgm:prSet>
      <dgm:spPr/>
    </dgm:pt>
    <dgm:pt modelId="{B7F52717-A13D-A347-BD2B-B18E2B6F7FF2}" type="pres">
      <dgm:prSet presAssocID="{126CD16C-5AC7-48AC-A717-7D3D702DCDE7}" presName="descendantText" presStyleLbl="alignNode1" presStyleIdx="2" presStyleCnt="7">
        <dgm:presLayoutVars>
          <dgm:bulletEnabled/>
        </dgm:presLayoutVars>
      </dgm:prSet>
      <dgm:spPr/>
    </dgm:pt>
    <dgm:pt modelId="{3011E74A-B9A0-B340-9933-92BE8A1B4066}" type="pres">
      <dgm:prSet presAssocID="{A7E1D029-9103-4A85-92AC-379DF51DF2A4}" presName="sp" presStyleCnt="0"/>
      <dgm:spPr/>
    </dgm:pt>
    <dgm:pt modelId="{60377D18-79E5-ED47-B780-863D0C651EFA}" type="pres">
      <dgm:prSet presAssocID="{81634AB2-927A-470C-AB1F-11DFE381F861}" presName="linNode" presStyleCnt="0"/>
      <dgm:spPr/>
    </dgm:pt>
    <dgm:pt modelId="{A64D0012-1074-584D-A136-B64DD64CABE1}" type="pres">
      <dgm:prSet presAssocID="{81634AB2-927A-470C-AB1F-11DFE381F861}" presName="parentText" presStyleLbl="solidFgAcc1" presStyleIdx="3" presStyleCnt="7">
        <dgm:presLayoutVars>
          <dgm:chMax val="1"/>
          <dgm:bulletEnabled/>
        </dgm:presLayoutVars>
      </dgm:prSet>
      <dgm:spPr/>
    </dgm:pt>
    <dgm:pt modelId="{43575522-2B55-DA4E-98D3-CAC15D20EE94}" type="pres">
      <dgm:prSet presAssocID="{81634AB2-927A-470C-AB1F-11DFE381F861}" presName="descendantText" presStyleLbl="alignNode1" presStyleIdx="3" presStyleCnt="7">
        <dgm:presLayoutVars>
          <dgm:bulletEnabled/>
        </dgm:presLayoutVars>
      </dgm:prSet>
      <dgm:spPr/>
    </dgm:pt>
    <dgm:pt modelId="{714928E2-E405-6743-AF98-87840D0E1AE8}" type="pres">
      <dgm:prSet presAssocID="{5227B0A2-93A4-4C3B-8F95-6AFD41179C4A}" presName="sp" presStyleCnt="0"/>
      <dgm:spPr/>
    </dgm:pt>
    <dgm:pt modelId="{250A7086-B0B5-974E-857F-04926D16DCA1}" type="pres">
      <dgm:prSet presAssocID="{91E350C2-485C-405C-9324-7378F0ADD14B}" presName="linNode" presStyleCnt="0"/>
      <dgm:spPr/>
    </dgm:pt>
    <dgm:pt modelId="{8AB47395-0145-C74A-84B0-6B2CFD050EA1}" type="pres">
      <dgm:prSet presAssocID="{91E350C2-485C-405C-9324-7378F0ADD14B}" presName="parentText" presStyleLbl="solidFgAcc1" presStyleIdx="4" presStyleCnt="7">
        <dgm:presLayoutVars>
          <dgm:chMax val="1"/>
          <dgm:bulletEnabled/>
        </dgm:presLayoutVars>
      </dgm:prSet>
      <dgm:spPr/>
    </dgm:pt>
    <dgm:pt modelId="{42728DE9-D966-CF47-8BCC-3F9DF25715FE}" type="pres">
      <dgm:prSet presAssocID="{91E350C2-485C-405C-9324-7378F0ADD14B}" presName="descendantText" presStyleLbl="alignNode1" presStyleIdx="4" presStyleCnt="7">
        <dgm:presLayoutVars>
          <dgm:bulletEnabled/>
        </dgm:presLayoutVars>
      </dgm:prSet>
      <dgm:spPr/>
    </dgm:pt>
    <dgm:pt modelId="{7A92A2CC-00B4-A249-B181-F920C5EAED4D}" type="pres">
      <dgm:prSet presAssocID="{B84F63ED-8AAA-4751-921F-182D0BD2BDB7}" presName="sp" presStyleCnt="0"/>
      <dgm:spPr/>
    </dgm:pt>
    <dgm:pt modelId="{DF6D1AC1-86CD-0542-B6EE-0B5042FB491C}" type="pres">
      <dgm:prSet presAssocID="{8186D7E9-AED9-422B-A8E4-7540EA38A89B}" presName="linNode" presStyleCnt="0"/>
      <dgm:spPr/>
    </dgm:pt>
    <dgm:pt modelId="{FC60D3AE-6F37-A84F-943F-8FF7AF8B646F}" type="pres">
      <dgm:prSet presAssocID="{8186D7E9-AED9-422B-A8E4-7540EA38A89B}" presName="parentText" presStyleLbl="solidFgAcc1" presStyleIdx="5" presStyleCnt="7">
        <dgm:presLayoutVars>
          <dgm:chMax val="1"/>
          <dgm:bulletEnabled/>
        </dgm:presLayoutVars>
      </dgm:prSet>
      <dgm:spPr/>
    </dgm:pt>
    <dgm:pt modelId="{47EA8BBF-64E9-9446-ABAE-060197C1CE6E}" type="pres">
      <dgm:prSet presAssocID="{8186D7E9-AED9-422B-A8E4-7540EA38A89B}" presName="descendantText" presStyleLbl="alignNode1" presStyleIdx="5" presStyleCnt="7">
        <dgm:presLayoutVars>
          <dgm:bulletEnabled/>
        </dgm:presLayoutVars>
      </dgm:prSet>
      <dgm:spPr/>
    </dgm:pt>
    <dgm:pt modelId="{7EBD6A38-8202-9C47-A65E-E62F7883AE86}" type="pres">
      <dgm:prSet presAssocID="{A3B97B1C-AA7E-4CD3-AE17-8B0C0AA97C65}" presName="sp" presStyleCnt="0"/>
      <dgm:spPr/>
    </dgm:pt>
    <dgm:pt modelId="{79DDB530-DB63-DB45-BDD8-B4A2867CE76E}" type="pres">
      <dgm:prSet presAssocID="{33C026FF-4A9C-4EEF-A470-014DCEF84975}" presName="linNode" presStyleCnt="0"/>
      <dgm:spPr/>
    </dgm:pt>
    <dgm:pt modelId="{830AD005-D37B-1C47-B05B-2915E4C2135A}" type="pres">
      <dgm:prSet presAssocID="{33C026FF-4A9C-4EEF-A470-014DCEF84975}" presName="parentText" presStyleLbl="solidFgAcc1" presStyleIdx="6" presStyleCnt="7">
        <dgm:presLayoutVars>
          <dgm:chMax val="1"/>
          <dgm:bulletEnabled/>
        </dgm:presLayoutVars>
      </dgm:prSet>
      <dgm:spPr/>
    </dgm:pt>
    <dgm:pt modelId="{C835BFDC-B4E1-D049-8D0F-3142DDD1081B}" type="pres">
      <dgm:prSet presAssocID="{33C026FF-4A9C-4EEF-A470-014DCEF84975}" presName="descendantText" presStyleLbl="alignNode1" presStyleIdx="6" presStyleCnt="7">
        <dgm:presLayoutVars>
          <dgm:bulletEnabled/>
        </dgm:presLayoutVars>
      </dgm:prSet>
      <dgm:spPr/>
    </dgm:pt>
  </dgm:ptLst>
  <dgm:cxnLst>
    <dgm:cxn modelId="{4D526006-E91D-684C-8B9B-A5801BD317E2}" type="presOf" srcId="{7ECEC9B4-061E-4218-AD3E-DC87A19FFC5C}" destId="{EBBDB98E-3428-1C43-BB94-BBE37CB3D219}" srcOrd="0" destOrd="0" presId="urn:microsoft.com/office/officeart/2016/7/layout/VerticalHollowActionList"/>
    <dgm:cxn modelId="{D2B7D815-14F3-E94B-9162-68DA91F92462}" type="presOf" srcId="{1D833E06-5C67-4B36-8E79-1FD5A6CEC7DD}" destId="{47EA8BBF-64E9-9446-ABAE-060197C1CE6E}" srcOrd="0" destOrd="0" presId="urn:microsoft.com/office/officeart/2016/7/layout/VerticalHollowActionList"/>
    <dgm:cxn modelId="{51DD851E-EB8F-4C4C-B54F-0AEB7EFE3877}" type="presOf" srcId="{CCD8383C-37D9-43BA-90A3-B6007258B5A2}" destId="{42728DE9-D966-CF47-8BCC-3F9DF25715FE}" srcOrd="0" destOrd="0" presId="urn:microsoft.com/office/officeart/2016/7/layout/VerticalHollowActionList"/>
    <dgm:cxn modelId="{10B15722-EB18-AD44-AF39-6C01C5424F4E}" type="presOf" srcId="{C8B11D58-D4C2-4ACC-A0A9-6DBF1EDCD30B}" destId="{CC7B1176-D04E-744F-B244-04DBFE3EC6F3}" srcOrd="0" destOrd="0" presId="urn:microsoft.com/office/officeart/2016/7/layout/VerticalHollowActionList"/>
    <dgm:cxn modelId="{C5C4D828-8088-7C48-91B9-A910D7D4AF1C}" type="presOf" srcId="{466B39CC-9E73-4BB3-86EA-681166286D4F}" destId="{43575522-2B55-DA4E-98D3-CAC15D20EE94}" srcOrd="0" destOrd="0" presId="urn:microsoft.com/office/officeart/2016/7/layout/VerticalHollowActionList"/>
    <dgm:cxn modelId="{4DC66F37-F44B-7A4B-9EE0-EAAA74254135}" type="presOf" srcId="{33C026FF-4A9C-4EEF-A470-014DCEF84975}" destId="{830AD005-D37B-1C47-B05B-2915E4C2135A}" srcOrd="0" destOrd="0" presId="urn:microsoft.com/office/officeart/2016/7/layout/VerticalHollowActionList"/>
    <dgm:cxn modelId="{B63B0E42-ED80-6048-B7BF-973E0D802F66}" type="presOf" srcId="{126CD16C-5AC7-48AC-A717-7D3D702DCDE7}" destId="{4DC6BA16-A7E1-1B4C-BE36-200627EF969F}" srcOrd="0" destOrd="0" presId="urn:microsoft.com/office/officeart/2016/7/layout/VerticalHollowActionList"/>
    <dgm:cxn modelId="{F665D34E-41D0-B54F-8C75-2FCC02F00181}" type="presOf" srcId="{8186D7E9-AED9-422B-A8E4-7540EA38A89B}" destId="{FC60D3AE-6F37-A84F-943F-8FF7AF8B646F}" srcOrd="0" destOrd="0" presId="urn:microsoft.com/office/officeart/2016/7/layout/VerticalHollowActionList"/>
    <dgm:cxn modelId="{B32D8368-E085-0844-8BAC-2FA9D4042403}" type="presOf" srcId="{220F336C-0046-437F-B163-8C317343F315}" destId="{F5271D51-1EF4-B449-9C1E-051728D424E3}" srcOrd="0" destOrd="0" presId="urn:microsoft.com/office/officeart/2016/7/layout/VerticalHollowActionList"/>
    <dgm:cxn modelId="{A46CC468-9915-432F-887F-1134311D3CA6}" srcId="{10EFFC5B-1EFB-4594-BE1A-1131619ACEA9}" destId="{8186D7E9-AED9-422B-A8E4-7540EA38A89B}" srcOrd="5" destOrd="0" parTransId="{9E95178C-5D67-4121-9A40-EAF8D7DC6EBF}" sibTransId="{A3B97B1C-AA7E-4CD3-AE17-8B0C0AA97C65}"/>
    <dgm:cxn modelId="{8C7CA269-26C4-41D9-8F4C-88FB8FEFECA3}" srcId="{10EFFC5B-1EFB-4594-BE1A-1131619ACEA9}" destId="{81634AB2-927A-470C-AB1F-11DFE381F861}" srcOrd="3" destOrd="0" parTransId="{ABC6F09D-D270-4612-B833-928DA9482AE8}" sibTransId="{5227B0A2-93A4-4C3B-8F95-6AFD41179C4A}"/>
    <dgm:cxn modelId="{089C916A-3B7F-EA4E-B6E5-2DF3127277F7}" type="presOf" srcId="{10EFFC5B-1EFB-4594-BE1A-1131619ACEA9}" destId="{FAE1E8EB-D2DA-3E46-85ED-012765130A04}" srcOrd="0" destOrd="0" presId="urn:microsoft.com/office/officeart/2016/7/layout/VerticalHollowActionList"/>
    <dgm:cxn modelId="{3CD1E880-5087-45BD-A88D-E136601EDEAC}" srcId="{10EFFC5B-1EFB-4594-BE1A-1131619ACEA9}" destId="{126CD16C-5AC7-48AC-A717-7D3D702DCDE7}" srcOrd="2" destOrd="0" parTransId="{A71CFFD2-34A8-4E7B-8DD0-7A9B4AF6AFA0}" sibTransId="{A7E1D029-9103-4A85-92AC-379DF51DF2A4}"/>
    <dgm:cxn modelId="{509CEA81-D5CC-4911-AFA9-B342C605EFCF}" srcId="{10EFFC5B-1EFB-4594-BE1A-1131619ACEA9}" destId="{91E350C2-485C-405C-9324-7378F0ADD14B}" srcOrd="4" destOrd="0" parTransId="{5DDBDBB7-675D-4DC1-8D41-9E50F987B933}" sibTransId="{B84F63ED-8AAA-4751-921F-182D0BD2BDB7}"/>
    <dgm:cxn modelId="{EBB30EA4-23CD-4BE3-A517-5E977BF0A2D8}" srcId="{10EFFC5B-1EFB-4594-BE1A-1131619ACEA9}" destId="{C8B11D58-D4C2-4ACC-A0A9-6DBF1EDCD30B}" srcOrd="0" destOrd="0" parTransId="{2275BC3A-4465-40B2-A31C-A97C11020050}" sibTransId="{8227453B-2BF6-4892-B42C-1615EEE74087}"/>
    <dgm:cxn modelId="{D3FF6EA4-12E8-4AB9-978B-DDCAE1E9EEBE}" srcId="{8186D7E9-AED9-422B-A8E4-7540EA38A89B}" destId="{1D833E06-5C67-4B36-8E79-1FD5A6CEC7DD}" srcOrd="0" destOrd="0" parTransId="{EA9F6A61-26D7-402F-BC60-A5FBE4D5955D}" sibTransId="{937A9D28-E63E-48CA-B0C4-9E3BF546DD51}"/>
    <dgm:cxn modelId="{4F3F95A6-9198-3B47-809C-6B0FA88753FF}" type="presOf" srcId="{B2918BC2-958D-4341-AAA2-1D1EA1DC4170}" destId="{B7F52717-A13D-A347-BD2B-B18E2B6F7FF2}" srcOrd="0" destOrd="0" presId="urn:microsoft.com/office/officeart/2016/7/layout/VerticalHollowActionList"/>
    <dgm:cxn modelId="{89681EAB-6B89-C246-837A-9F160034B836}" type="presOf" srcId="{8DD67F8A-559E-4A49-90BC-17E3405C8BD4}" destId="{C835BFDC-B4E1-D049-8D0F-3142DDD1081B}" srcOrd="0" destOrd="0" presId="urn:microsoft.com/office/officeart/2016/7/layout/VerticalHollowActionList"/>
    <dgm:cxn modelId="{0AB521B0-40E0-4B0C-AA48-64A664949EAF}" srcId="{81634AB2-927A-470C-AB1F-11DFE381F861}" destId="{466B39CC-9E73-4BB3-86EA-681166286D4F}" srcOrd="0" destOrd="0" parTransId="{7106D381-FAB1-4038-9584-3A1462E36A30}" sibTransId="{FEE98551-765A-4062-9BB9-694DE4D5DBDD}"/>
    <dgm:cxn modelId="{5A5B28B7-96A4-47F0-AC08-0837A4F07BAA}" srcId="{91E350C2-485C-405C-9324-7378F0ADD14B}" destId="{CCD8383C-37D9-43BA-90A3-B6007258B5A2}" srcOrd="0" destOrd="0" parTransId="{B6B3BF1B-7EEE-4C07-90EE-4BC25552ADE9}" sibTransId="{DA143CAA-E878-4617-8A75-84C1A1BB5A99}"/>
    <dgm:cxn modelId="{B1C5ECCB-07F7-48BD-8910-1DA6979B1C4C}" srcId="{10EFFC5B-1EFB-4594-BE1A-1131619ACEA9}" destId="{220F336C-0046-437F-B163-8C317343F315}" srcOrd="1" destOrd="0" parTransId="{25B96CB9-02F6-4430-A4FB-A8DB89A532EF}" sibTransId="{34AA7FFC-66A7-49E6-944C-EEC39194BD4E}"/>
    <dgm:cxn modelId="{C4F372D4-EE9C-4EAF-804B-97A9FF465558}" srcId="{126CD16C-5AC7-48AC-A717-7D3D702DCDE7}" destId="{B2918BC2-958D-4341-AAA2-1D1EA1DC4170}" srcOrd="0" destOrd="0" parTransId="{31532D84-D774-4FB0-972A-5A1A14965959}" sibTransId="{17536382-836D-4958-9637-D56D21C81BA8}"/>
    <dgm:cxn modelId="{4A1C63E0-81C3-440F-BBF1-40DB4D0FA06E}" srcId="{33C026FF-4A9C-4EEF-A470-014DCEF84975}" destId="{8DD67F8A-559E-4A49-90BC-17E3405C8BD4}" srcOrd="0" destOrd="0" parTransId="{8D53C003-9369-4C71-BFF9-D80509F7A506}" sibTransId="{305A8422-9EFB-4869-BF75-0FA01A837BED}"/>
    <dgm:cxn modelId="{FCF248E3-C98F-496A-9580-39A1C475BB41}" srcId="{10EFFC5B-1EFB-4594-BE1A-1131619ACEA9}" destId="{33C026FF-4A9C-4EEF-A470-014DCEF84975}" srcOrd="6" destOrd="0" parTransId="{0997CC77-86AE-47F8-AE80-09BB9BC06199}" sibTransId="{C9791AAE-6038-4677-AA1E-FFD52CC470A9}"/>
    <dgm:cxn modelId="{922DFFEF-49DA-4125-B065-1CE502AF5563}" srcId="{220F336C-0046-437F-B163-8C317343F315}" destId="{7ECEC9B4-061E-4218-AD3E-DC87A19FFC5C}" srcOrd="0" destOrd="0" parTransId="{48F93AE9-F172-4536-83F8-F10EB52301EC}" sibTransId="{58858520-DB27-415B-AD71-6B10D117073D}"/>
    <dgm:cxn modelId="{D47678F1-D90B-5646-95F4-BB5A9022079F}" type="presOf" srcId="{91E350C2-485C-405C-9324-7378F0ADD14B}" destId="{8AB47395-0145-C74A-84B0-6B2CFD050EA1}" srcOrd="0" destOrd="0" presId="urn:microsoft.com/office/officeart/2016/7/layout/VerticalHollowActionList"/>
    <dgm:cxn modelId="{79891AF3-7576-DE46-999E-3DBB579828FB}" type="presOf" srcId="{81634AB2-927A-470C-AB1F-11DFE381F861}" destId="{A64D0012-1074-584D-A136-B64DD64CABE1}" srcOrd="0" destOrd="0" presId="urn:microsoft.com/office/officeart/2016/7/layout/VerticalHollowActionList"/>
    <dgm:cxn modelId="{869FE6F6-FD1C-44C4-9FC5-0B634DD6882D}" srcId="{C8B11D58-D4C2-4ACC-A0A9-6DBF1EDCD30B}" destId="{E5EA8E63-16DB-4CAB-9453-927E6296A8C8}" srcOrd="0" destOrd="0" parTransId="{A3E2A9F4-A3C4-4458-82D0-915134FD9695}" sibTransId="{B177CA61-C527-4310-9A75-2AD02F667E94}"/>
    <dgm:cxn modelId="{EC95B0FB-1B4D-B647-A050-6D9529843F24}" type="presOf" srcId="{E5EA8E63-16DB-4CAB-9453-927E6296A8C8}" destId="{8BE96B5D-1FE2-8842-9DB7-BF25CF3F5ECB}" srcOrd="0" destOrd="0" presId="urn:microsoft.com/office/officeart/2016/7/layout/VerticalHollowActionList"/>
    <dgm:cxn modelId="{C6266A06-24F7-8E40-9BD8-82085874172F}" type="presParOf" srcId="{FAE1E8EB-D2DA-3E46-85ED-012765130A04}" destId="{0EC24422-2179-2C44-A0A9-C240E17F6217}" srcOrd="0" destOrd="0" presId="urn:microsoft.com/office/officeart/2016/7/layout/VerticalHollowActionList"/>
    <dgm:cxn modelId="{938CB744-31FA-474E-A4D8-5760DB9D7BCD}" type="presParOf" srcId="{0EC24422-2179-2C44-A0A9-C240E17F6217}" destId="{CC7B1176-D04E-744F-B244-04DBFE3EC6F3}" srcOrd="0" destOrd="0" presId="urn:microsoft.com/office/officeart/2016/7/layout/VerticalHollowActionList"/>
    <dgm:cxn modelId="{A9AC1F75-15BE-9445-8017-591A31521665}" type="presParOf" srcId="{0EC24422-2179-2C44-A0A9-C240E17F6217}" destId="{8BE96B5D-1FE2-8842-9DB7-BF25CF3F5ECB}" srcOrd="1" destOrd="0" presId="urn:microsoft.com/office/officeart/2016/7/layout/VerticalHollowActionList"/>
    <dgm:cxn modelId="{72289422-6B01-9D45-9231-6F82682A15D4}" type="presParOf" srcId="{FAE1E8EB-D2DA-3E46-85ED-012765130A04}" destId="{97B04F7D-56C3-6444-B294-A3665641A25C}" srcOrd="1" destOrd="0" presId="urn:microsoft.com/office/officeart/2016/7/layout/VerticalHollowActionList"/>
    <dgm:cxn modelId="{ECF35DFB-D0DA-D942-BEA4-FC7BF93A5935}" type="presParOf" srcId="{FAE1E8EB-D2DA-3E46-85ED-012765130A04}" destId="{A638A5EC-DD3D-004A-8E52-F2758CA2ACC1}" srcOrd="2" destOrd="0" presId="urn:microsoft.com/office/officeart/2016/7/layout/VerticalHollowActionList"/>
    <dgm:cxn modelId="{8C0B1C30-7B40-A84D-BDF1-04933D0EA45F}" type="presParOf" srcId="{A638A5EC-DD3D-004A-8E52-F2758CA2ACC1}" destId="{F5271D51-1EF4-B449-9C1E-051728D424E3}" srcOrd="0" destOrd="0" presId="urn:microsoft.com/office/officeart/2016/7/layout/VerticalHollowActionList"/>
    <dgm:cxn modelId="{C5C8367A-956B-9941-BABB-4750BC5D3395}" type="presParOf" srcId="{A638A5EC-DD3D-004A-8E52-F2758CA2ACC1}" destId="{EBBDB98E-3428-1C43-BB94-BBE37CB3D219}" srcOrd="1" destOrd="0" presId="urn:microsoft.com/office/officeart/2016/7/layout/VerticalHollowActionList"/>
    <dgm:cxn modelId="{FED47582-1538-9246-A49E-F0F026E748B4}" type="presParOf" srcId="{FAE1E8EB-D2DA-3E46-85ED-012765130A04}" destId="{2F98621F-82F3-FC45-A5AE-A1120E543BAF}" srcOrd="3" destOrd="0" presId="urn:microsoft.com/office/officeart/2016/7/layout/VerticalHollowActionList"/>
    <dgm:cxn modelId="{00F08BCA-864D-A943-A1E5-B03A01C6212E}" type="presParOf" srcId="{FAE1E8EB-D2DA-3E46-85ED-012765130A04}" destId="{B0FE708B-2B29-0D4C-8E17-C3A994C94151}" srcOrd="4" destOrd="0" presId="urn:microsoft.com/office/officeart/2016/7/layout/VerticalHollowActionList"/>
    <dgm:cxn modelId="{E441AE21-4B2E-2044-A26B-17C2A7D2A1B1}" type="presParOf" srcId="{B0FE708B-2B29-0D4C-8E17-C3A994C94151}" destId="{4DC6BA16-A7E1-1B4C-BE36-200627EF969F}" srcOrd="0" destOrd="0" presId="urn:microsoft.com/office/officeart/2016/7/layout/VerticalHollowActionList"/>
    <dgm:cxn modelId="{FC7CF852-DD01-8A4D-86E8-CDE49FB14269}" type="presParOf" srcId="{B0FE708B-2B29-0D4C-8E17-C3A994C94151}" destId="{B7F52717-A13D-A347-BD2B-B18E2B6F7FF2}" srcOrd="1" destOrd="0" presId="urn:microsoft.com/office/officeart/2016/7/layout/VerticalHollowActionList"/>
    <dgm:cxn modelId="{E0542DDD-4EEF-DB47-8AED-C43E4246CCED}" type="presParOf" srcId="{FAE1E8EB-D2DA-3E46-85ED-012765130A04}" destId="{3011E74A-B9A0-B340-9933-92BE8A1B4066}" srcOrd="5" destOrd="0" presId="urn:microsoft.com/office/officeart/2016/7/layout/VerticalHollowActionList"/>
    <dgm:cxn modelId="{FB67EE14-0D6E-D546-9907-E3A4F136B52C}" type="presParOf" srcId="{FAE1E8EB-D2DA-3E46-85ED-012765130A04}" destId="{60377D18-79E5-ED47-B780-863D0C651EFA}" srcOrd="6" destOrd="0" presId="urn:microsoft.com/office/officeart/2016/7/layout/VerticalHollowActionList"/>
    <dgm:cxn modelId="{C0A55F14-C8B4-5748-B823-3C39F7B65D56}" type="presParOf" srcId="{60377D18-79E5-ED47-B780-863D0C651EFA}" destId="{A64D0012-1074-584D-A136-B64DD64CABE1}" srcOrd="0" destOrd="0" presId="urn:microsoft.com/office/officeart/2016/7/layout/VerticalHollowActionList"/>
    <dgm:cxn modelId="{F34D1DD1-2373-594A-975E-440BFFADB482}" type="presParOf" srcId="{60377D18-79E5-ED47-B780-863D0C651EFA}" destId="{43575522-2B55-DA4E-98D3-CAC15D20EE94}" srcOrd="1" destOrd="0" presId="urn:microsoft.com/office/officeart/2016/7/layout/VerticalHollowActionList"/>
    <dgm:cxn modelId="{0EC90DDA-924B-BD4C-B780-C07C18508AF9}" type="presParOf" srcId="{FAE1E8EB-D2DA-3E46-85ED-012765130A04}" destId="{714928E2-E405-6743-AF98-87840D0E1AE8}" srcOrd="7" destOrd="0" presId="urn:microsoft.com/office/officeart/2016/7/layout/VerticalHollowActionList"/>
    <dgm:cxn modelId="{773BF847-8D93-AE4D-B173-9B7237670432}" type="presParOf" srcId="{FAE1E8EB-D2DA-3E46-85ED-012765130A04}" destId="{250A7086-B0B5-974E-857F-04926D16DCA1}" srcOrd="8" destOrd="0" presId="urn:microsoft.com/office/officeart/2016/7/layout/VerticalHollowActionList"/>
    <dgm:cxn modelId="{79152ADF-304E-EE46-804B-237A406C2722}" type="presParOf" srcId="{250A7086-B0B5-974E-857F-04926D16DCA1}" destId="{8AB47395-0145-C74A-84B0-6B2CFD050EA1}" srcOrd="0" destOrd="0" presId="urn:microsoft.com/office/officeart/2016/7/layout/VerticalHollowActionList"/>
    <dgm:cxn modelId="{024EAF6E-04E9-634F-B8A8-647BB84E1A47}" type="presParOf" srcId="{250A7086-B0B5-974E-857F-04926D16DCA1}" destId="{42728DE9-D966-CF47-8BCC-3F9DF25715FE}" srcOrd="1" destOrd="0" presId="urn:microsoft.com/office/officeart/2016/7/layout/VerticalHollowActionList"/>
    <dgm:cxn modelId="{F5C90102-55B6-4D46-B96D-71F4F4436B50}" type="presParOf" srcId="{FAE1E8EB-D2DA-3E46-85ED-012765130A04}" destId="{7A92A2CC-00B4-A249-B181-F920C5EAED4D}" srcOrd="9" destOrd="0" presId="urn:microsoft.com/office/officeart/2016/7/layout/VerticalHollowActionList"/>
    <dgm:cxn modelId="{88A288DE-BE69-6D4B-89D3-97F637E4A5DB}" type="presParOf" srcId="{FAE1E8EB-D2DA-3E46-85ED-012765130A04}" destId="{DF6D1AC1-86CD-0542-B6EE-0B5042FB491C}" srcOrd="10" destOrd="0" presId="urn:microsoft.com/office/officeart/2016/7/layout/VerticalHollowActionList"/>
    <dgm:cxn modelId="{516443E3-65A7-AC46-94DF-229FFE7AF1EE}" type="presParOf" srcId="{DF6D1AC1-86CD-0542-B6EE-0B5042FB491C}" destId="{FC60D3AE-6F37-A84F-943F-8FF7AF8B646F}" srcOrd="0" destOrd="0" presId="urn:microsoft.com/office/officeart/2016/7/layout/VerticalHollowActionList"/>
    <dgm:cxn modelId="{5A150ECB-92C6-EF40-8AA7-4414E6A309C1}" type="presParOf" srcId="{DF6D1AC1-86CD-0542-B6EE-0B5042FB491C}" destId="{47EA8BBF-64E9-9446-ABAE-060197C1CE6E}" srcOrd="1" destOrd="0" presId="urn:microsoft.com/office/officeart/2016/7/layout/VerticalHollowActionList"/>
    <dgm:cxn modelId="{CA90994E-E8B9-DB40-A6DF-70B0F434526A}" type="presParOf" srcId="{FAE1E8EB-D2DA-3E46-85ED-012765130A04}" destId="{7EBD6A38-8202-9C47-A65E-E62F7883AE86}" srcOrd="11" destOrd="0" presId="urn:microsoft.com/office/officeart/2016/7/layout/VerticalHollowActionList"/>
    <dgm:cxn modelId="{FF4A9338-88C5-8D41-90EE-A83DB64D4ABF}" type="presParOf" srcId="{FAE1E8EB-D2DA-3E46-85ED-012765130A04}" destId="{79DDB530-DB63-DB45-BDD8-B4A2867CE76E}" srcOrd="12" destOrd="0" presId="urn:microsoft.com/office/officeart/2016/7/layout/VerticalHollowActionList"/>
    <dgm:cxn modelId="{E1ACB660-9A33-7F4A-955E-30BCAC6E3458}" type="presParOf" srcId="{79DDB530-DB63-DB45-BDD8-B4A2867CE76E}" destId="{830AD005-D37B-1C47-B05B-2915E4C2135A}" srcOrd="0" destOrd="0" presId="urn:microsoft.com/office/officeart/2016/7/layout/VerticalHollowActionList"/>
    <dgm:cxn modelId="{49D9F126-71DD-A447-85C7-1BE114F7DA5A}" type="presParOf" srcId="{79DDB530-DB63-DB45-BDD8-B4A2867CE76E}" destId="{C835BFDC-B4E1-D049-8D0F-3142DDD1081B}"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0EFFC5B-1EFB-4594-BE1A-1131619ACEA9}" type="doc">
      <dgm:prSet loTypeId="urn:microsoft.com/office/officeart/2016/7/layout/VerticalHollowActionList" loCatId="List" qsTypeId="urn:microsoft.com/office/officeart/2005/8/quickstyle/simple1" qsCatId="simple" csTypeId="urn:microsoft.com/office/officeart/2005/8/colors/accent1_2" csCatId="accent1" phldr="1"/>
      <dgm:spPr/>
      <dgm:t>
        <a:bodyPr/>
        <a:lstStyle/>
        <a:p>
          <a:endParaRPr lang="en-US"/>
        </a:p>
      </dgm:t>
    </dgm:pt>
    <dgm:pt modelId="{C8B11D58-D4C2-4ACC-A0A9-6DBF1EDCD30B}">
      <dgm:prSet custT="1"/>
      <dgm:spPr/>
      <dgm:t>
        <a:bodyPr/>
        <a:lstStyle/>
        <a:p>
          <a:r>
            <a:rPr lang="en-US" sz="3000" dirty="0"/>
            <a:t>Evaluate</a:t>
          </a:r>
        </a:p>
      </dgm:t>
    </dgm:pt>
    <dgm:pt modelId="{2275BC3A-4465-40B2-A31C-A97C11020050}" type="parTrans" cxnId="{EBB30EA4-23CD-4BE3-A517-5E977BF0A2D8}">
      <dgm:prSet/>
      <dgm:spPr/>
      <dgm:t>
        <a:bodyPr/>
        <a:lstStyle/>
        <a:p>
          <a:endParaRPr lang="en-US" sz="3000"/>
        </a:p>
      </dgm:t>
    </dgm:pt>
    <dgm:pt modelId="{8227453B-2BF6-4892-B42C-1615EEE74087}" type="sibTrans" cxnId="{EBB30EA4-23CD-4BE3-A517-5E977BF0A2D8}">
      <dgm:prSet/>
      <dgm:spPr/>
      <dgm:t>
        <a:bodyPr/>
        <a:lstStyle/>
        <a:p>
          <a:endParaRPr lang="en-US" sz="3000"/>
        </a:p>
      </dgm:t>
    </dgm:pt>
    <dgm:pt modelId="{E5EA8E63-16DB-4CAB-9453-927E6296A8C8}">
      <dgm:prSet custT="1"/>
      <dgm:spPr/>
      <dgm:t>
        <a:bodyPr/>
        <a:lstStyle/>
        <a:p>
          <a:r>
            <a:rPr lang="en-US" sz="3000" dirty="0"/>
            <a:t>You must make a judgement based on criteria </a:t>
          </a:r>
        </a:p>
      </dgm:t>
    </dgm:pt>
    <dgm:pt modelId="{A3E2A9F4-A3C4-4458-82D0-915134FD9695}" type="parTrans" cxnId="{869FE6F6-FD1C-44C4-9FC5-0B634DD6882D}">
      <dgm:prSet/>
      <dgm:spPr/>
      <dgm:t>
        <a:bodyPr/>
        <a:lstStyle/>
        <a:p>
          <a:endParaRPr lang="en-US" sz="3000"/>
        </a:p>
      </dgm:t>
    </dgm:pt>
    <dgm:pt modelId="{B177CA61-C527-4310-9A75-2AD02F667E94}" type="sibTrans" cxnId="{869FE6F6-FD1C-44C4-9FC5-0B634DD6882D}">
      <dgm:prSet/>
      <dgm:spPr/>
      <dgm:t>
        <a:bodyPr/>
        <a:lstStyle/>
        <a:p>
          <a:endParaRPr lang="en-US" sz="3000"/>
        </a:p>
      </dgm:t>
    </dgm:pt>
    <dgm:pt modelId="{7ECEC9B4-061E-4218-AD3E-DC87A19FFC5C}">
      <dgm:prSet custT="1"/>
      <dgm:spPr/>
      <dgm:t>
        <a:bodyPr/>
        <a:lstStyle/>
        <a:p>
          <a:r>
            <a:rPr lang="en-US" sz="3000" dirty="0"/>
            <a:t>Account for</a:t>
          </a:r>
        </a:p>
      </dgm:t>
    </dgm:pt>
    <dgm:pt modelId="{48F93AE9-F172-4536-83F8-F10EB52301EC}" type="parTrans" cxnId="{922DFFEF-49DA-4125-B065-1CE502AF5563}">
      <dgm:prSet/>
      <dgm:spPr/>
      <dgm:t>
        <a:bodyPr/>
        <a:lstStyle/>
        <a:p>
          <a:endParaRPr lang="en-US" sz="3000"/>
        </a:p>
      </dgm:t>
    </dgm:pt>
    <dgm:pt modelId="{58858520-DB27-415B-AD71-6B10D117073D}" type="sibTrans" cxnId="{922DFFEF-49DA-4125-B065-1CE502AF5563}">
      <dgm:prSet/>
      <dgm:spPr/>
      <dgm:t>
        <a:bodyPr/>
        <a:lstStyle/>
        <a:p>
          <a:endParaRPr lang="en-US" sz="3000"/>
        </a:p>
      </dgm:t>
    </dgm:pt>
    <dgm:pt modelId="{8870C89B-B86B-6742-8EB4-C9D38A2B5476}">
      <dgm:prSet custT="1"/>
      <dgm:spPr/>
      <dgm:t>
        <a:bodyPr/>
        <a:lstStyle/>
        <a:p>
          <a:r>
            <a:rPr lang="en-US" sz="3000" dirty="0"/>
            <a:t>You must give a reason or reasons for a particular action, event, observation, change or state</a:t>
          </a:r>
        </a:p>
      </dgm:t>
    </dgm:pt>
    <dgm:pt modelId="{A2D9EB59-3739-A442-A3EA-A742040B82B3}" type="parTrans" cxnId="{9CDCE3F4-9F27-F945-920E-192C6D3C6103}">
      <dgm:prSet/>
      <dgm:spPr/>
      <dgm:t>
        <a:bodyPr/>
        <a:lstStyle/>
        <a:p>
          <a:endParaRPr lang="en-US" sz="3000"/>
        </a:p>
      </dgm:t>
    </dgm:pt>
    <dgm:pt modelId="{B22E09AC-CC35-E545-9B06-5815F0A5D679}" type="sibTrans" cxnId="{9CDCE3F4-9F27-F945-920E-192C6D3C6103}">
      <dgm:prSet/>
      <dgm:spPr/>
      <dgm:t>
        <a:bodyPr/>
        <a:lstStyle/>
        <a:p>
          <a:endParaRPr lang="en-US" sz="3000"/>
        </a:p>
      </dgm:t>
    </dgm:pt>
    <dgm:pt modelId="{FAE1E8EB-D2DA-3E46-85ED-012765130A04}" type="pres">
      <dgm:prSet presAssocID="{10EFFC5B-1EFB-4594-BE1A-1131619ACEA9}" presName="Name0" presStyleCnt="0">
        <dgm:presLayoutVars>
          <dgm:dir/>
          <dgm:animLvl val="lvl"/>
          <dgm:resizeHandles val="exact"/>
        </dgm:presLayoutVars>
      </dgm:prSet>
      <dgm:spPr/>
    </dgm:pt>
    <dgm:pt modelId="{0EC24422-2179-2C44-A0A9-C240E17F6217}" type="pres">
      <dgm:prSet presAssocID="{C8B11D58-D4C2-4ACC-A0A9-6DBF1EDCD30B}" presName="linNode" presStyleCnt="0"/>
      <dgm:spPr/>
    </dgm:pt>
    <dgm:pt modelId="{CC7B1176-D04E-744F-B244-04DBFE3EC6F3}" type="pres">
      <dgm:prSet presAssocID="{C8B11D58-D4C2-4ACC-A0A9-6DBF1EDCD30B}" presName="parentText" presStyleLbl="solidFgAcc1" presStyleIdx="0" presStyleCnt="2">
        <dgm:presLayoutVars>
          <dgm:chMax val="1"/>
          <dgm:bulletEnabled/>
        </dgm:presLayoutVars>
      </dgm:prSet>
      <dgm:spPr/>
    </dgm:pt>
    <dgm:pt modelId="{8BE96B5D-1FE2-8842-9DB7-BF25CF3F5ECB}" type="pres">
      <dgm:prSet presAssocID="{C8B11D58-D4C2-4ACC-A0A9-6DBF1EDCD30B}" presName="descendantText" presStyleLbl="alignNode1" presStyleIdx="0" presStyleCnt="2">
        <dgm:presLayoutVars>
          <dgm:bulletEnabled/>
        </dgm:presLayoutVars>
      </dgm:prSet>
      <dgm:spPr/>
    </dgm:pt>
    <dgm:pt modelId="{97B04F7D-56C3-6444-B294-A3665641A25C}" type="pres">
      <dgm:prSet presAssocID="{8227453B-2BF6-4892-B42C-1615EEE74087}" presName="sp" presStyleCnt="0"/>
      <dgm:spPr/>
    </dgm:pt>
    <dgm:pt modelId="{1F6AB058-F9F4-9C47-80F3-CCF4CB6242C0}" type="pres">
      <dgm:prSet presAssocID="{7ECEC9B4-061E-4218-AD3E-DC87A19FFC5C}" presName="linNode" presStyleCnt="0"/>
      <dgm:spPr/>
    </dgm:pt>
    <dgm:pt modelId="{BD83B988-65E3-A54C-A6B9-77C1FB2C79D5}" type="pres">
      <dgm:prSet presAssocID="{7ECEC9B4-061E-4218-AD3E-DC87A19FFC5C}" presName="parentText" presStyleLbl="solidFgAcc1" presStyleIdx="1" presStyleCnt="2">
        <dgm:presLayoutVars>
          <dgm:chMax val="1"/>
          <dgm:bulletEnabled/>
        </dgm:presLayoutVars>
      </dgm:prSet>
      <dgm:spPr/>
    </dgm:pt>
    <dgm:pt modelId="{FF5DF7C1-8B7F-704F-B4DD-C88D1847C431}" type="pres">
      <dgm:prSet presAssocID="{7ECEC9B4-061E-4218-AD3E-DC87A19FFC5C}" presName="descendantText" presStyleLbl="alignNode1" presStyleIdx="1" presStyleCnt="2">
        <dgm:presLayoutVars>
          <dgm:bulletEnabled/>
        </dgm:presLayoutVars>
      </dgm:prSet>
      <dgm:spPr/>
    </dgm:pt>
  </dgm:ptLst>
  <dgm:cxnLst>
    <dgm:cxn modelId="{10B15722-EB18-AD44-AF39-6C01C5424F4E}" type="presOf" srcId="{C8B11D58-D4C2-4ACC-A0A9-6DBF1EDCD30B}" destId="{CC7B1176-D04E-744F-B244-04DBFE3EC6F3}" srcOrd="0" destOrd="0" presId="urn:microsoft.com/office/officeart/2016/7/layout/VerticalHollowActionList"/>
    <dgm:cxn modelId="{178FFE4E-B897-1645-8ABE-8E8A65603B8A}" type="presOf" srcId="{7ECEC9B4-061E-4218-AD3E-DC87A19FFC5C}" destId="{BD83B988-65E3-A54C-A6B9-77C1FB2C79D5}" srcOrd="0" destOrd="0" presId="urn:microsoft.com/office/officeart/2016/7/layout/VerticalHollowActionList"/>
    <dgm:cxn modelId="{089C916A-3B7F-EA4E-B6E5-2DF3127277F7}" type="presOf" srcId="{10EFFC5B-1EFB-4594-BE1A-1131619ACEA9}" destId="{FAE1E8EB-D2DA-3E46-85ED-012765130A04}" srcOrd="0" destOrd="0" presId="urn:microsoft.com/office/officeart/2016/7/layout/VerticalHollowActionList"/>
    <dgm:cxn modelId="{09874B86-752D-9447-8365-CE74838B8689}" type="presOf" srcId="{8870C89B-B86B-6742-8EB4-C9D38A2B5476}" destId="{FF5DF7C1-8B7F-704F-B4DD-C88D1847C431}" srcOrd="0" destOrd="0" presId="urn:microsoft.com/office/officeart/2016/7/layout/VerticalHollowActionList"/>
    <dgm:cxn modelId="{EBB30EA4-23CD-4BE3-A517-5E977BF0A2D8}" srcId="{10EFFC5B-1EFB-4594-BE1A-1131619ACEA9}" destId="{C8B11D58-D4C2-4ACC-A0A9-6DBF1EDCD30B}" srcOrd="0" destOrd="0" parTransId="{2275BC3A-4465-40B2-A31C-A97C11020050}" sibTransId="{8227453B-2BF6-4892-B42C-1615EEE74087}"/>
    <dgm:cxn modelId="{922DFFEF-49DA-4125-B065-1CE502AF5563}" srcId="{10EFFC5B-1EFB-4594-BE1A-1131619ACEA9}" destId="{7ECEC9B4-061E-4218-AD3E-DC87A19FFC5C}" srcOrd="1" destOrd="0" parTransId="{48F93AE9-F172-4536-83F8-F10EB52301EC}" sibTransId="{58858520-DB27-415B-AD71-6B10D117073D}"/>
    <dgm:cxn modelId="{9CDCE3F4-9F27-F945-920E-192C6D3C6103}" srcId="{7ECEC9B4-061E-4218-AD3E-DC87A19FFC5C}" destId="{8870C89B-B86B-6742-8EB4-C9D38A2B5476}" srcOrd="0" destOrd="0" parTransId="{A2D9EB59-3739-A442-A3EA-A742040B82B3}" sibTransId="{B22E09AC-CC35-E545-9B06-5815F0A5D679}"/>
    <dgm:cxn modelId="{869FE6F6-FD1C-44C4-9FC5-0B634DD6882D}" srcId="{C8B11D58-D4C2-4ACC-A0A9-6DBF1EDCD30B}" destId="{E5EA8E63-16DB-4CAB-9453-927E6296A8C8}" srcOrd="0" destOrd="0" parTransId="{A3E2A9F4-A3C4-4458-82D0-915134FD9695}" sibTransId="{B177CA61-C527-4310-9A75-2AD02F667E94}"/>
    <dgm:cxn modelId="{EC95B0FB-1B4D-B647-A050-6D9529843F24}" type="presOf" srcId="{E5EA8E63-16DB-4CAB-9453-927E6296A8C8}" destId="{8BE96B5D-1FE2-8842-9DB7-BF25CF3F5ECB}" srcOrd="0" destOrd="0" presId="urn:microsoft.com/office/officeart/2016/7/layout/VerticalHollowActionList"/>
    <dgm:cxn modelId="{C6266A06-24F7-8E40-9BD8-82085874172F}" type="presParOf" srcId="{FAE1E8EB-D2DA-3E46-85ED-012765130A04}" destId="{0EC24422-2179-2C44-A0A9-C240E17F6217}" srcOrd="0" destOrd="0" presId="urn:microsoft.com/office/officeart/2016/7/layout/VerticalHollowActionList"/>
    <dgm:cxn modelId="{938CB744-31FA-474E-A4D8-5760DB9D7BCD}" type="presParOf" srcId="{0EC24422-2179-2C44-A0A9-C240E17F6217}" destId="{CC7B1176-D04E-744F-B244-04DBFE3EC6F3}" srcOrd="0" destOrd="0" presId="urn:microsoft.com/office/officeart/2016/7/layout/VerticalHollowActionList"/>
    <dgm:cxn modelId="{A9AC1F75-15BE-9445-8017-591A31521665}" type="presParOf" srcId="{0EC24422-2179-2C44-A0A9-C240E17F6217}" destId="{8BE96B5D-1FE2-8842-9DB7-BF25CF3F5ECB}" srcOrd="1" destOrd="0" presId="urn:microsoft.com/office/officeart/2016/7/layout/VerticalHollowActionList"/>
    <dgm:cxn modelId="{72289422-6B01-9D45-9231-6F82682A15D4}" type="presParOf" srcId="{FAE1E8EB-D2DA-3E46-85ED-012765130A04}" destId="{97B04F7D-56C3-6444-B294-A3665641A25C}" srcOrd="1" destOrd="0" presId="urn:microsoft.com/office/officeart/2016/7/layout/VerticalHollowActionList"/>
    <dgm:cxn modelId="{848CC568-A077-F04B-A4FB-521D29815E44}" type="presParOf" srcId="{FAE1E8EB-D2DA-3E46-85ED-012765130A04}" destId="{1F6AB058-F9F4-9C47-80F3-CCF4CB6242C0}" srcOrd="2" destOrd="0" presId="urn:microsoft.com/office/officeart/2016/7/layout/VerticalHollowActionList"/>
    <dgm:cxn modelId="{1AF28763-9520-2144-A425-E854E7E50095}" type="presParOf" srcId="{1F6AB058-F9F4-9C47-80F3-CCF4CB6242C0}" destId="{BD83B988-65E3-A54C-A6B9-77C1FB2C79D5}" srcOrd="0" destOrd="0" presId="urn:microsoft.com/office/officeart/2016/7/layout/VerticalHollowActionList"/>
    <dgm:cxn modelId="{BA62BF64-514C-954A-A5C0-FF7B192A3CB5}" type="presParOf" srcId="{1F6AB058-F9F4-9C47-80F3-CCF4CB6242C0}" destId="{FF5DF7C1-8B7F-704F-B4DD-C88D1847C431}"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D544004-2338-4AF3-AE4F-EB3784097686}"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32E9595E-E161-4B0D-983E-60E4897B9AEF}">
      <dgm:prSet/>
      <dgm:spPr/>
      <dgm:t>
        <a:bodyPr/>
        <a:lstStyle/>
        <a:p>
          <a:r>
            <a:rPr lang="en-GB" b="1" dirty="0"/>
            <a:t>SQA My Study Plan</a:t>
          </a:r>
          <a:endParaRPr lang="en-US" dirty="0"/>
        </a:p>
      </dgm:t>
    </dgm:pt>
    <dgm:pt modelId="{5CCA7D39-E84E-4C5E-ABEB-A60A542FC56A}" type="parTrans" cxnId="{6DF55979-39F7-4512-8229-C203E14D6E26}">
      <dgm:prSet/>
      <dgm:spPr/>
      <dgm:t>
        <a:bodyPr/>
        <a:lstStyle/>
        <a:p>
          <a:endParaRPr lang="en-US"/>
        </a:p>
      </dgm:t>
    </dgm:pt>
    <dgm:pt modelId="{9E9F32EA-7E79-44F9-B0EC-D1950C0754C4}" type="sibTrans" cxnId="{6DF55979-39F7-4512-8229-C203E14D6E26}">
      <dgm:prSet/>
      <dgm:spPr/>
      <dgm:t>
        <a:bodyPr/>
        <a:lstStyle/>
        <a:p>
          <a:endParaRPr lang="en-US"/>
        </a:p>
      </dgm:t>
    </dgm:pt>
    <dgm:pt modelId="{DF1DBBF4-2ECA-481B-B6B6-3785960CDA37}">
      <dgm:prSet/>
      <dgm:spPr/>
      <dgm:t>
        <a:bodyPr/>
        <a:lstStyle/>
        <a:p>
          <a:r>
            <a:rPr lang="en-GB" b="1">
              <a:hlinkClick xmlns:r="http://schemas.openxmlformats.org/officeDocument/2006/relationships" r:id="rId1"/>
            </a:rPr>
            <a:t>Flashcards</a:t>
          </a:r>
          <a:endParaRPr lang="en-US"/>
        </a:p>
      </dgm:t>
    </dgm:pt>
    <dgm:pt modelId="{4E31AA7C-FBA2-4C2C-B47A-613C101A3C53}" type="parTrans" cxnId="{33E8D168-D1AC-4A82-9E73-AEBED8A27C50}">
      <dgm:prSet/>
      <dgm:spPr/>
      <dgm:t>
        <a:bodyPr/>
        <a:lstStyle/>
        <a:p>
          <a:endParaRPr lang="en-US"/>
        </a:p>
      </dgm:t>
    </dgm:pt>
    <dgm:pt modelId="{843F1A94-5D8D-4B4D-BF85-F7406C00B947}" type="sibTrans" cxnId="{33E8D168-D1AC-4A82-9E73-AEBED8A27C50}">
      <dgm:prSet/>
      <dgm:spPr/>
      <dgm:t>
        <a:bodyPr/>
        <a:lstStyle/>
        <a:p>
          <a:endParaRPr lang="en-US"/>
        </a:p>
      </dgm:t>
    </dgm:pt>
    <dgm:pt modelId="{C3888542-1903-7844-879D-316E7AD65E83}" type="pres">
      <dgm:prSet presAssocID="{4D544004-2338-4AF3-AE4F-EB3784097686}" presName="linear" presStyleCnt="0">
        <dgm:presLayoutVars>
          <dgm:animLvl val="lvl"/>
          <dgm:resizeHandles val="exact"/>
        </dgm:presLayoutVars>
      </dgm:prSet>
      <dgm:spPr/>
    </dgm:pt>
    <dgm:pt modelId="{4D50F709-3569-704E-939A-E0C06E9532C9}" type="pres">
      <dgm:prSet presAssocID="{32E9595E-E161-4B0D-983E-60E4897B9AEF}" presName="parentText" presStyleLbl="node1" presStyleIdx="0" presStyleCnt="2">
        <dgm:presLayoutVars>
          <dgm:chMax val="0"/>
          <dgm:bulletEnabled val="1"/>
        </dgm:presLayoutVars>
      </dgm:prSet>
      <dgm:spPr/>
    </dgm:pt>
    <dgm:pt modelId="{A8CD66A2-8EB6-254E-B087-17B96DF05F13}" type="pres">
      <dgm:prSet presAssocID="{9E9F32EA-7E79-44F9-B0EC-D1950C0754C4}" presName="spacer" presStyleCnt="0"/>
      <dgm:spPr/>
    </dgm:pt>
    <dgm:pt modelId="{D31F7BF9-9526-ED46-A247-7884F50D7C95}" type="pres">
      <dgm:prSet presAssocID="{DF1DBBF4-2ECA-481B-B6B6-3785960CDA37}" presName="parentText" presStyleLbl="node1" presStyleIdx="1" presStyleCnt="2">
        <dgm:presLayoutVars>
          <dgm:chMax val="0"/>
          <dgm:bulletEnabled val="1"/>
        </dgm:presLayoutVars>
      </dgm:prSet>
      <dgm:spPr/>
    </dgm:pt>
  </dgm:ptLst>
  <dgm:cxnLst>
    <dgm:cxn modelId="{926ED52D-D799-CA4C-904D-EAC7917E345F}" type="presOf" srcId="{DF1DBBF4-2ECA-481B-B6B6-3785960CDA37}" destId="{D31F7BF9-9526-ED46-A247-7884F50D7C95}" srcOrd="0" destOrd="0" presId="urn:microsoft.com/office/officeart/2005/8/layout/vList2"/>
    <dgm:cxn modelId="{33E8D168-D1AC-4A82-9E73-AEBED8A27C50}" srcId="{4D544004-2338-4AF3-AE4F-EB3784097686}" destId="{DF1DBBF4-2ECA-481B-B6B6-3785960CDA37}" srcOrd="1" destOrd="0" parTransId="{4E31AA7C-FBA2-4C2C-B47A-613C101A3C53}" sibTransId="{843F1A94-5D8D-4B4D-BF85-F7406C00B947}"/>
    <dgm:cxn modelId="{6DF55979-39F7-4512-8229-C203E14D6E26}" srcId="{4D544004-2338-4AF3-AE4F-EB3784097686}" destId="{32E9595E-E161-4B0D-983E-60E4897B9AEF}" srcOrd="0" destOrd="0" parTransId="{5CCA7D39-E84E-4C5E-ABEB-A60A542FC56A}" sibTransId="{9E9F32EA-7E79-44F9-B0EC-D1950C0754C4}"/>
    <dgm:cxn modelId="{1C7AB881-D978-1746-B90C-D0E408C96A35}" type="presOf" srcId="{4D544004-2338-4AF3-AE4F-EB3784097686}" destId="{C3888542-1903-7844-879D-316E7AD65E83}" srcOrd="0" destOrd="0" presId="urn:microsoft.com/office/officeart/2005/8/layout/vList2"/>
    <dgm:cxn modelId="{4DAC4892-B9AF-2847-B280-41E5478D74F6}" type="presOf" srcId="{32E9595E-E161-4B0D-983E-60E4897B9AEF}" destId="{4D50F709-3569-704E-939A-E0C06E9532C9}" srcOrd="0" destOrd="0" presId="urn:microsoft.com/office/officeart/2005/8/layout/vList2"/>
    <dgm:cxn modelId="{4D3625AB-8BFB-6842-A4CD-FF07361A9C14}" type="presParOf" srcId="{C3888542-1903-7844-879D-316E7AD65E83}" destId="{4D50F709-3569-704E-939A-E0C06E9532C9}" srcOrd="0" destOrd="0" presId="urn:microsoft.com/office/officeart/2005/8/layout/vList2"/>
    <dgm:cxn modelId="{20D05588-C8CC-A745-A4E8-368DF8FBABA7}" type="presParOf" srcId="{C3888542-1903-7844-879D-316E7AD65E83}" destId="{A8CD66A2-8EB6-254E-B087-17B96DF05F13}" srcOrd="1" destOrd="0" presId="urn:microsoft.com/office/officeart/2005/8/layout/vList2"/>
    <dgm:cxn modelId="{E98B9800-EF04-B34A-8DE2-B0334917DD6E}" type="presParOf" srcId="{C3888542-1903-7844-879D-316E7AD65E83}" destId="{D31F7BF9-9526-ED46-A247-7884F50D7C9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C667CE-7CED-2A47-BB98-F0439E083923}">
      <dsp:nvSpPr>
        <dsp:cNvPr id="0" name=""/>
        <dsp:cNvSpPr/>
      </dsp:nvSpPr>
      <dsp:spPr>
        <a:xfrm>
          <a:off x="4173884" y="1582434"/>
          <a:ext cx="3844230" cy="3844230"/>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Active revision strategies</a:t>
          </a:r>
          <a:br>
            <a:rPr lang="en-US" sz="1800" b="1" kern="1200" dirty="0"/>
          </a:br>
          <a:r>
            <a:rPr lang="en-GB" sz="1800" kern="1200" dirty="0"/>
            <a:t>This is ESSENTIAL to allow your brain to learn, make connections and remember. Different people find different activities useful, and you need to find out which revision strategy works best for you. Some ideas are:</a:t>
          </a:r>
          <a:endParaRPr lang="en-US" sz="1800" kern="1200" dirty="0"/>
        </a:p>
      </dsp:txBody>
      <dsp:txXfrm>
        <a:off x="4736858" y="2145408"/>
        <a:ext cx="2718282" cy="2718282"/>
      </dsp:txXfrm>
    </dsp:sp>
    <dsp:sp modelId="{8B8B4F01-D1B4-5647-9E2C-9B1FB88105BA}">
      <dsp:nvSpPr>
        <dsp:cNvPr id="0" name=""/>
        <dsp:cNvSpPr/>
      </dsp:nvSpPr>
      <dsp:spPr>
        <a:xfrm>
          <a:off x="5134942" y="2"/>
          <a:ext cx="1922115" cy="1922115"/>
        </a:xfrm>
        <a:prstGeom prst="ellipse">
          <a:avLst/>
        </a:prstGeom>
        <a:solidFill>
          <a:schemeClr val="accent4">
            <a:alpha val="50000"/>
            <a:hueOff val="1088988"/>
            <a:satOff val="-4531"/>
            <a:lumOff val="10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Drawing 'spider diagrams' on large pieces of paper - to show how different parts of a subject fit together. </a:t>
          </a:r>
          <a:endParaRPr lang="en-US" sz="1400" kern="1200" dirty="0"/>
        </a:p>
      </dsp:txBody>
      <dsp:txXfrm>
        <a:off x="5416429" y="281489"/>
        <a:ext cx="1359141" cy="1359141"/>
      </dsp:txXfrm>
    </dsp:sp>
    <dsp:sp modelId="{A6E902A5-D8F6-6944-A86A-4325721E9680}">
      <dsp:nvSpPr>
        <dsp:cNvPr id="0" name=""/>
        <dsp:cNvSpPr/>
      </dsp:nvSpPr>
      <dsp:spPr>
        <a:xfrm>
          <a:off x="6873027" y="369002"/>
          <a:ext cx="1922115" cy="1922115"/>
        </a:xfrm>
        <a:prstGeom prst="ellipse">
          <a:avLst/>
        </a:prstGeom>
        <a:solidFill>
          <a:schemeClr val="accent4">
            <a:alpha val="50000"/>
            <a:hueOff val="2177976"/>
            <a:satOff val="-9062"/>
            <a:lumOff val="21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Use diagrams/pictures and colour to make posters with key points and display these on the walls or </a:t>
          </a:r>
          <a:r>
            <a:rPr lang="en-GB" sz="1200" kern="1200" dirty="0">
              <a:latin typeface="Calibri Light" panose="020F0302020204030204"/>
            </a:rPr>
            <a:t>somewhere</a:t>
          </a:r>
          <a:r>
            <a:rPr lang="en-GB" sz="1200" kern="1200" dirty="0"/>
            <a:t> you will see them regularly.</a:t>
          </a:r>
          <a:endParaRPr lang="en-US" sz="1200" kern="1200" dirty="0"/>
        </a:p>
      </dsp:txBody>
      <dsp:txXfrm>
        <a:off x="7154514" y="650489"/>
        <a:ext cx="1359141" cy="1359141"/>
      </dsp:txXfrm>
    </dsp:sp>
    <dsp:sp modelId="{EF2D2109-19AE-5047-A4DE-CB079195C39B}">
      <dsp:nvSpPr>
        <dsp:cNvPr id="0" name=""/>
        <dsp:cNvSpPr/>
      </dsp:nvSpPr>
      <dsp:spPr>
        <a:xfrm>
          <a:off x="7836295" y="1917033"/>
          <a:ext cx="1922115" cy="1922115"/>
        </a:xfrm>
        <a:prstGeom prst="ellipse">
          <a:avLst/>
        </a:prstGeom>
        <a:solidFill>
          <a:schemeClr val="accent4">
            <a:alpha val="50000"/>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Put revision aids up around the house - especially for any </a:t>
          </a:r>
          <a:r>
            <a:rPr lang="en-GB" sz="1200" kern="1200" dirty="0">
              <a:latin typeface="Calibri Light" panose="020F0302020204030204"/>
            </a:rPr>
            <a:t>rote</a:t>
          </a:r>
          <a:r>
            <a:rPr lang="en-GB" sz="1200" kern="1200" dirty="0"/>
            <a:t> learning - read them when brushing your teeth or eating your breakfast.</a:t>
          </a:r>
          <a:endParaRPr lang="en-US" sz="1200" kern="1200" dirty="0"/>
        </a:p>
      </dsp:txBody>
      <dsp:txXfrm>
        <a:off x="8117782" y="2198520"/>
        <a:ext cx="1359141" cy="1359141"/>
      </dsp:txXfrm>
    </dsp:sp>
    <dsp:sp modelId="{7BF61F6F-3395-3F4F-906B-5FF1CFBD44FF}">
      <dsp:nvSpPr>
        <dsp:cNvPr id="0" name=""/>
        <dsp:cNvSpPr/>
      </dsp:nvSpPr>
      <dsp:spPr>
        <a:xfrm>
          <a:off x="7602460" y="3689901"/>
          <a:ext cx="1922115" cy="1922115"/>
        </a:xfrm>
        <a:prstGeom prst="ellipse">
          <a:avLst/>
        </a:prstGeom>
        <a:solidFill>
          <a:schemeClr val="accent4">
            <a:alpha val="50000"/>
            <a:hueOff val="4355951"/>
            <a:satOff val="-18123"/>
            <a:lumOff val="42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Record yourself making 10 key points about a particular topic and then play it back when you are travelling or exercising.</a:t>
          </a:r>
          <a:endParaRPr lang="en-US" sz="1200" kern="1200" dirty="0"/>
        </a:p>
      </dsp:txBody>
      <dsp:txXfrm>
        <a:off x="7883947" y="3971388"/>
        <a:ext cx="1359141" cy="1359141"/>
      </dsp:txXfrm>
    </dsp:sp>
    <dsp:sp modelId="{6D45CE7D-FA7E-514E-AB63-90AABAA04163}">
      <dsp:nvSpPr>
        <dsp:cNvPr id="0" name=""/>
        <dsp:cNvSpPr/>
      </dsp:nvSpPr>
      <dsp:spPr>
        <a:xfrm>
          <a:off x="6310846" y="4935884"/>
          <a:ext cx="1922115" cy="1922115"/>
        </a:xfrm>
        <a:prstGeom prst="ellipse">
          <a:avLst/>
        </a:prstGeom>
        <a:solidFill>
          <a:schemeClr val="accent4">
            <a:alpha val="50000"/>
            <a:hueOff val="5444940"/>
            <a:satOff val="-22654"/>
            <a:lumOff val="53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Have people around you to test you on your knowledge, that is what family and friends are for!</a:t>
          </a:r>
        </a:p>
      </dsp:txBody>
      <dsp:txXfrm>
        <a:off x="6592333" y="5217371"/>
        <a:ext cx="1359141" cy="1359141"/>
      </dsp:txXfrm>
    </dsp:sp>
    <dsp:sp modelId="{0B8C0A77-984B-CC4C-AA79-EC0111EDDB31}">
      <dsp:nvSpPr>
        <dsp:cNvPr id="0" name=""/>
        <dsp:cNvSpPr/>
      </dsp:nvSpPr>
      <dsp:spPr>
        <a:xfrm>
          <a:off x="4405604" y="4935884"/>
          <a:ext cx="1922115" cy="1922115"/>
        </a:xfrm>
        <a:prstGeom prst="ellipse">
          <a:avLst/>
        </a:prstGeom>
        <a:solidFill>
          <a:schemeClr val="accent4">
            <a:alpha val="50000"/>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55625">
            <a:lnSpc>
              <a:spcPct val="90000"/>
            </a:lnSpc>
            <a:spcBef>
              <a:spcPct val="0"/>
            </a:spcBef>
            <a:spcAft>
              <a:spcPct val="35000"/>
            </a:spcAft>
            <a:buNone/>
          </a:pPr>
          <a:r>
            <a:rPr lang="en-GB" sz="1250" kern="1200" dirty="0"/>
            <a:t>Tell someone about what you have learned – explain how the heart works over a meal (or perhaps stick to something less gory).</a:t>
          </a:r>
        </a:p>
      </dsp:txBody>
      <dsp:txXfrm>
        <a:off x="4687091" y="5217371"/>
        <a:ext cx="1359141" cy="1359141"/>
      </dsp:txXfrm>
    </dsp:sp>
    <dsp:sp modelId="{13260D07-54E4-854E-8F00-B98B48FF91B9}">
      <dsp:nvSpPr>
        <dsp:cNvPr id="0" name=""/>
        <dsp:cNvSpPr/>
      </dsp:nvSpPr>
      <dsp:spPr>
        <a:xfrm>
          <a:off x="2688689" y="4030135"/>
          <a:ext cx="1922115" cy="1922115"/>
        </a:xfrm>
        <a:prstGeom prst="ellipse">
          <a:avLst/>
        </a:prstGeom>
        <a:solidFill>
          <a:schemeClr val="accent4">
            <a:alpha val="50000"/>
            <a:hueOff val="7622915"/>
            <a:satOff val="-31715"/>
            <a:lumOff val="74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Read a page and shut the book - what can you remember?</a:t>
          </a:r>
        </a:p>
      </dsp:txBody>
      <dsp:txXfrm>
        <a:off x="2970176" y="4311622"/>
        <a:ext cx="1359141" cy="1359141"/>
      </dsp:txXfrm>
    </dsp:sp>
    <dsp:sp modelId="{C6415940-0AD7-A74D-8266-D8284A2603A3}">
      <dsp:nvSpPr>
        <dsp:cNvPr id="0" name=""/>
        <dsp:cNvSpPr/>
      </dsp:nvSpPr>
      <dsp:spPr>
        <a:xfrm>
          <a:off x="2391090" y="2150951"/>
          <a:ext cx="1922115" cy="1922115"/>
        </a:xfrm>
        <a:prstGeom prst="ellipse">
          <a:avLst/>
        </a:prstGeom>
        <a:solidFill>
          <a:schemeClr val="accent4">
            <a:alpha val="50000"/>
            <a:hueOff val="8711903"/>
            <a:satOff val="-36246"/>
            <a:lumOff val="854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kern="1200" dirty="0"/>
            <a:t>Watch revision videos/ narrated PowerPoints, but don't just sit back passively - pause them and make notes of key or difficult areas, test yourself or get someone to watch with you and test each other.</a:t>
          </a:r>
        </a:p>
      </dsp:txBody>
      <dsp:txXfrm>
        <a:off x="2672577" y="2432438"/>
        <a:ext cx="1359141" cy="1359141"/>
      </dsp:txXfrm>
    </dsp:sp>
    <dsp:sp modelId="{16AA3983-F569-AE4F-9D20-BE7576DC7B30}">
      <dsp:nvSpPr>
        <dsp:cNvPr id="0" name=""/>
        <dsp:cNvSpPr/>
      </dsp:nvSpPr>
      <dsp:spPr>
        <a:xfrm>
          <a:off x="3311812" y="496623"/>
          <a:ext cx="1922115" cy="1922115"/>
        </a:xfrm>
        <a:prstGeom prst="ellipse">
          <a:avLst/>
        </a:prstGeom>
        <a:solidFill>
          <a:schemeClr val="accent4">
            <a:alpha val="50000"/>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Highlight key areas of notes, picking out the key points or summaries.</a:t>
          </a:r>
        </a:p>
      </dsp:txBody>
      <dsp:txXfrm>
        <a:off x="3593299" y="778110"/>
        <a:ext cx="1359141" cy="13591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5FFB6-EE1F-3548-8662-813D43FAAB73}">
      <dsp:nvSpPr>
        <dsp:cNvPr id="0" name=""/>
        <dsp:cNvSpPr/>
      </dsp:nvSpPr>
      <dsp:spPr>
        <a:xfrm>
          <a:off x="0" y="71178"/>
          <a:ext cx="5029199" cy="235521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a:t>ALWAYS attempt multiple choice questions (you have a 25% chance of getting it right)</a:t>
          </a:r>
          <a:endParaRPr lang="en-US" sz="3300" kern="1200"/>
        </a:p>
      </dsp:txBody>
      <dsp:txXfrm>
        <a:off x="114972" y="186150"/>
        <a:ext cx="4799255" cy="2125266"/>
      </dsp:txXfrm>
    </dsp:sp>
    <dsp:sp modelId="{F903CA47-EFAE-784C-921E-ED716D1CD879}">
      <dsp:nvSpPr>
        <dsp:cNvPr id="0" name=""/>
        <dsp:cNvSpPr/>
      </dsp:nvSpPr>
      <dsp:spPr>
        <a:xfrm>
          <a:off x="0" y="2521428"/>
          <a:ext cx="5029199" cy="235521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Only choose ONE answer for multiple choice questions</a:t>
          </a:r>
        </a:p>
      </dsp:txBody>
      <dsp:txXfrm>
        <a:off x="114972" y="2636400"/>
        <a:ext cx="4799255" cy="21252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7A5D22-792E-6F4B-A86C-08E2C30318D9}">
      <dsp:nvSpPr>
        <dsp:cNvPr id="0" name=""/>
        <dsp:cNvSpPr/>
      </dsp:nvSpPr>
      <dsp:spPr>
        <a:xfrm>
          <a:off x="0" y="54444"/>
          <a:ext cx="6372729" cy="131756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Read ALL of the question. Every word is there for a reason</a:t>
          </a:r>
        </a:p>
      </dsp:txBody>
      <dsp:txXfrm>
        <a:off x="64318" y="118762"/>
        <a:ext cx="6244093" cy="1188930"/>
      </dsp:txXfrm>
    </dsp:sp>
    <dsp:sp modelId="{EE146AB7-7411-4743-8E6E-9CD5D102604A}">
      <dsp:nvSpPr>
        <dsp:cNvPr id="0" name=""/>
        <dsp:cNvSpPr/>
      </dsp:nvSpPr>
      <dsp:spPr>
        <a:xfrm>
          <a:off x="0" y="1412330"/>
          <a:ext cx="6372729" cy="1317566"/>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Take a deep breath</a:t>
          </a:r>
        </a:p>
      </dsp:txBody>
      <dsp:txXfrm>
        <a:off x="64318" y="1476648"/>
        <a:ext cx="6244093" cy="1188930"/>
      </dsp:txXfrm>
    </dsp:sp>
    <dsp:sp modelId="{ABF3C780-BBEF-5A48-B101-5DC483AF3A08}">
      <dsp:nvSpPr>
        <dsp:cNvPr id="0" name=""/>
        <dsp:cNvSpPr/>
      </dsp:nvSpPr>
      <dsp:spPr>
        <a:xfrm>
          <a:off x="0" y="2770216"/>
          <a:ext cx="6372729" cy="1317566"/>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Read the question again, highlighting/underlining the key words</a:t>
          </a:r>
        </a:p>
      </dsp:txBody>
      <dsp:txXfrm>
        <a:off x="64318" y="2834534"/>
        <a:ext cx="6244093" cy="1188930"/>
      </dsp:txXfrm>
    </dsp:sp>
    <dsp:sp modelId="{02A67E23-5655-9243-A778-C8BDAE12425A}">
      <dsp:nvSpPr>
        <dsp:cNvPr id="0" name=""/>
        <dsp:cNvSpPr/>
      </dsp:nvSpPr>
      <dsp:spPr>
        <a:xfrm>
          <a:off x="0" y="4128103"/>
          <a:ext cx="6372729" cy="1317566"/>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Look at the number of marks the question is worth (this will guide you as to how many points to make)</a:t>
          </a:r>
        </a:p>
      </dsp:txBody>
      <dsp:txXfrm>
        <a:off x="64318" y="4192421"/>
        <a:ext cx="6244093" cy="1188930"/>
      </dsp:txXfrm>
    </dsp:sp>
    <dsp:sp modelId="{69BB8BEB-091D-9145-91AB-6EB4253C3BC8}">
      <dsp:nvSpPr>
        <dsp:cNvPr id="0" name=""/>
        <dsp:cNvSpPr/>
      </dsp:nvSpPr>
      <dsp:spPr>
        <a:xfrm>
          <a:off x="0" y="5485989"/>
          <a:ext cx="6372729" cy="131756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Look at the command word used (coming up). This will tell you the level of detail to include</a:t>
          </a:r>
        </a:p>
      </dsp:txBody>
      <dsp:txXfrm>
        <a:off x="64318" y="5550307"/>
        <a:ext cx="6244093" cy="1188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C551FA-3684-B04C-A6CD-A2B1B2ADC7C0}">
      <dsp:nvSpPr>
        <dsp:cNvPr id="0" name=""/>
        <dsp:cNvSpPr/>
      </dsp:nvSpPr>
      <dsp:spPr>
        <a:xfrm>
          <a:off x="0" y="386"/>
          <a:ext cx="6372729" cy="113115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When drawing graphs, you </a:t>
          </a:r>
          <a:r>
            <a:rPr lang="en-US" sz="2800" b="1" u="sng" kern="1200" dirty="0"/>
            <a:t>must</a:t>
          </a:r>
          <a:r>
            <a:rPr lang="en-US" sz="2800" kern="1200" dirty="0"/>
            <a:t> use a ruler to join points/draw bars</a:t>
          </a:r>
        </a:p>
      </dsp:txBody>
      <dsp:txXfrm>
        <a:off x="55218" y="55604"/>
        <a:ext cx="6262293" cy="1020716"/>
      </dsp:txXfrm>
    </dsp:sp>
    <dsp:sp modelId="{D70D61BF-8743-6F4D-8C1E-AAEF4BB21C51}">
      <dsp:nvSpPr>
        <dsp:cNvPr id="0" name=""/>
        <dsp:cNvSpPr/>
      </dsp:nvSpPr>
      <dsp:spPr>
        <a:xfrm>
          <a:off x="0" y="1145601"/>
          <a:ext cx="6372729" cy="1131152"/>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Graphs must be plotted neatly and accurately</a:t>
          </a:r>
        </a:p>
      </dsp:txBody>
      <dsp:txXfrm>
        <a:off x="55218" y="1200819"/>
        <a:ext cx="6262293" cy="1020716"/>
      </dsp:txXfrm>
    </dsp:sp>
    <dsp:sp modelId="{D587F61E-A470-5748-B570-5C9E1A6F9FB5}">
      <dsp:nvSpPr>
        <dsp:cNvPr id="0" name=""/>
        <dsp:cNvSpPr/>
      </dsp:nvSpPr>
      <dsp:spPr>
        <a:xfrm>
          <a:off x="0" y="2290816"/>
          <a:ext cx="6372729" cy="1131152"/>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When drawing graphs, check the type of graph you’ve been asked to draw (line/bar). You must use </a:t>
          </a:r>
          <a:r>
            <a:rPr lang="en-US" sz="2500" b="1" u="sng" kern="1200" dirty="0"/>
            <a:t>at least</a:t>
          </a:r>
          <a:r>
            <a:rPr lang="en-US" sz="2500" b="1" u="none" kern="1200" dirty="0"/>
            <a:t> </a:t>
          </a:r>
          <a:r>
            <a:rPr lang="en-US" sz="2500" u="none" kern="1200" dirty="0"/>
            <a:t>5</a:t>
          </a:r>
          <a:r>
            <a:rPr lang="en-US" sz="2500" kern="1200" dirty="0"/>
            <a:t>0% of the axes.</a:t>
          </a:r>
        </a:p>
      </dsp:txBody>
      <dsp:txXfrm>
        <a:off x="55218" y="2346034"/>
        <a:ext cx="6262293" cy="1020716"/>
      </dsp:txXfrm>
    </dsp:sp>
    <dsp:sp modelId="{16034D25-033B-0944-9F6F-8940CF993321}">
      <dsp:nvSpPr>
        <dsp:cNvPr id="0" name=""/>
        <dsp:cNvSpPr/>
      </dsp:nvSpPr>
      <dsp:spPr>
        <a:xfrm>
          <a:off x="0" y="3436031"/>
          <a:ext cx="6372729" cy="1131152"/>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When labelling graphs, l</a:t>
          </a:r>
          <a:r>
            <a:rPr lang="en-GB" sz="2000" kern="1200" dirty="0" err="1"/>
            <a:t>abels</a:t>
          </a:r>
          <a:r>
            <a:rPr lang="en-GB" sz="2000" kern="1200" dirty="0"/>
            <a:t> must be given in full i.e. </a:t>
          </a:r>
          <a:r>
            <a:rPr lang="en-US" sz="2000" kern="1200" dirty="0"/>
            <a:t>copy the headings from the tables/information in passage WORD FOR WORD. Include units (where appropriate)</a:t>
          </a:r>
        </a:p>
      </dsp:txBody>
      <dsp:txXfrm>
        <a:off x="55218" y="3491249"/>
        <a:ext cx="6262293" cy="1020716"/>
      </dsp:txXfrm>
    </dsp:sp>
    <dsp:sp modelId="{8A9462F4-AA63-C041-A6C4-32A09BE79D5A}">
      <dsp:nvSpPr>
        <dsp:cNvPr id="0" name=""/>
        <dsp:cNvSpPr/>
      </dsp:nvSpPr>
      <dsp:spPr>
        <a:xfrm>
          <a:off x="0" y="4581246"/>
          <a:ext cx="6372729" cy="1131152"/>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When plotting points in a graph, 0, 0 is only plotted when data is given (i.e. only join your line back to zero if you are given data for it). </a:t>
          </a:r>
          <a:endParaRPr lang="en-US" sz="2400" kern="1200" dirty="0"/>
        </a:p>
      </dsp:txBody>
      <dsp:txXfrm>
        <a:off x="55218" y="4636464"/>
        <a:ext cx="6262293" cy="1020716"/>
      </dsp:txXfrm>
    </dsp:sp>
    <dsp:sp modelId="{F5BC464F-2B10-2240-8E58-F46CFE2D295F}">
      <dsp:nvSpPr>
        <dsp:cNvPr id="0" name=""/>
        <dsp:cNvSpPr/>
      </dsp:nvSpPr>
      <dsp:spPr>
        <a:xfrm>
          <a:off x="0" y="5726460"/>
          <a:ext cx="6372729" cy="113115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t>In a pie chart lines must originate from the central point and extend to tick marks. </a:t>
          </a:r>
          <a:endParaRPr lang="en-US" sz="2800" kern="1200" dirty="0"/>
        </a:p>
      </dsp:txBody>
      <dsp:txXfrm>
        <a:off x="55218" y="5781678"/>
        <a:ext cx="6262293" cy="10207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5FDA37-16EB-9A47-BB92-901ABAE981AE}">
      <dsp:nvSpPr>
        <dsp:cNvPr id="0" name=""/>
        <dsp:cNvSpPr/>
      </dsp:nvSpPr>
      <dsp:spPr>
        <a:xfrm>
          <a:off x="0" y="77681"/>
          <a:ext cx="6372729" cy="153525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When  a numerical answer is required, you must supply the units</a:t>
          </a:r>
        </a:p>
      </dsp:txBody>
      <dsp:txXfrm>
        <a:off x="74945" y="152626"/>
        <a:ext cx="6222839" cy="1385369"/>
      </dsp:txXfrm>
    </dsp:sp>
    <dsp:sp modelId="{096DC82B-F2B6-C04C-9CAC-282B44E2B953}">
      <dsp:nvSpPr>
        <dsp:cNvPr id="0" name=""/>
        <dsp:cNvSpPr/>
      </dsp:nvSpPr>
      <dsp:spPr>
        <a:xfrm>
          <a:off x="0" y="1800140"/>
          <a:ext cx="6372729" cy="153525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If asked to choose the correct option to make the sentence correct, only change the word/phrase underlined</a:t>
          </a:r>
        </a:p>
      </dsp:txBody>
      <dsp:txXfrm>
        <a:off x="74945" y="1875085"/>
        <a:ext cx="6222839" cy="1385369"/>
      </dsp:txXfrm>
    </dsp:sp>
    <dsp:sp modelId="{B6EC6547-641E-694D-82CF-6CB7B9AB371B}">
      <dsp:nvSpPr>
        <dsp:cNvPr id="0" name=""/>
        <dsp:cNvSpPr/>
      </dsp:nvSpPr>
      <dsp:spPr>
        <a:xfrm>
          <a:off x="0" y="3522600"/>
          <a:ext cx="6372729" cy="153525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Look at the number of marks for essays. This will indicate the number of points to make (always try to include extra just in case)</a:t>
          </a:r>
        </a:p>
      </dsp:txBody>
      <dsp:txXfrm>
        <a:off x="74945" y="3597545"/>
        <a:ext cx="6222839" cy="1385369"/>
      </dsp:txXfrm>
    </dsp:sp>
    <dsp:sp modelId="{4D7087E9-A0E1-A543-88F4-604AAE9B9481}">
      <dsp:nvSpPr>
        <dsp:cNvPr id="0" name=""/>
        <dsp:cNvSpPr/>
      </dsp:nvSpPr>
      <dsp:spPr>
        <a:xfrm>
          <a:off x="0" y="5245059"/>
          <a:ext cx="6372729" cy="153525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t>For any essay define the key concepts first</a:t>
          </a:r>
          <a:endParaRPr lang="en-US" sz="3200" kern="1200" dirty="0"/>
        </a:p>
      </dsp:txBody>
      <dsp:txXfrm>
        <a:off x="74945" y="5320004"/>
        <a:ext cx="6222839" cy="13853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96B5D-1FE2-8842-9DB7-BF25CF3F5ECB}">
      <dsp:nvSpPr>
        <dsp:cNvPr id="0" name=""/>
        <dsp:cNvSpPr/>
      </dsp:nvSpPr>
      <dsp:spPr>
        <a:xfrm>
          <a:off x="2103120" y="2246"/>
          <a:ext cx="8412480" cy="6504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165212" rIns="163225" bIns="165212" numCol="1" spcCol="1270" anchor="ctr" anchorCtr="0">
          <a:noAutofit/>
        </a:bodyPr>
        <a:lstStyle/>
        <a:p>
          <a:pPr marL="0" lvl="0" indent="0" algn="l" defTabSz="1066800">
            <a:lnSpc>
              <a:spcPct val="90000"/>
            </a:lnSpc>
            <a:spcBef>
              <a:spcPct val="0"/>
            </a:spcBef>
            <a:spcAft>
              <a:spcPct val="35000"/>
            </a:spcAft>
            <a:buNone/>
          </a:pPr>
          <a:r>
            <a:rPr lang="en-US" sz="2400" kern="1200" dirty="0"/>
            <a:t>You need only answer or present in brief form</a:t>
          </a:r>
        </a:p>
      </dsp:txBody>
      <dsp:txXfrm>
        <a:off x="2103120" y="2246"/>
        <a:ext cx="8412480" cy="650441"/>
      </dsp:txXfrm>
    </dsp:sp>
    <dsp:sp modelId="{CC7B1176-D04E-744F-B244-04DBFE3EC6F3}">
      <dsp:nvSpPr>
        <dsp:cNvPr id="0" name=""/>
        <dsp:cNvSpPr/>
      </dsp:nvSpPr>
      <dsp:spPr>
        <a:xfrm>
          <a:off x="0" y="2246"/>
          <a:ext cx="2103120" cy="65044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64249" rIns="111290" bIns="64249" numCol="1" spcCol="1270" anchor="ctr" anchorCtr="0">
          <a:noAutofit/>
        </a:bodyPr>
        <a:lstStyle/>
        <a:p>
          <a:pPr marL="0" lvl="0" indent="0" algn="ctr" defTabSz="889000">
            <a:lnSpc>
              <a:spcPct val="90000"/>
            </a:lnSpc>
            <a:spcBef>
              <a:spcPct val="0"/>
            </a:spcBef>
            <a:spcAft>
              <a:spcPct val="35000"/>
            </a:spcAft>
            <a:buNone/>
          </a:pPr>
          <a:r>
            <a:rPr lang="en-US" sz="2000" kern="1200"/>
            <a:t>Identify, name, give or state</a:t>
          </a:r>
        </a:p>
      </dsp:txBody>
      <dsp:txXfrm>
        <a:off x="0" y="2246"/>
        <a:ext cx="2103120" cy="650441"/>
      </dsp:txXfrm>
    </dsp:sp>
    <dsp:sp modelId="{EBBDB98E-3428-1C43-BB94-BBE37CB3D219}">
      <dsp:nvSpPr>
        <dsp:cNvPr id="0" name=""/>
        <dsp:cNvSpPr/>
      </dsp:nvSpPr>
      <dsp:spPr>
        <a:xfrm>
          <a:off x="2103120" y="691714"/>
          <a:ext cx="8412480" cy="6504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165212" rIns="163225" bIns="165212" numCol="1" spcCol="1270" anchor="ctr" anchorCtr="0">
          <a:noAutofit/>
        </a:bodyPr>
        <a:lstStyle/>
        <a:p>
          <a:pPr marL="0" lvl="0" indent="0" algn="l" defTabSz="1066800">
            <a:lnSpc>
              <a:spcPct val="90000"/>
            </a:lnSpc>
            <a:spcBef>
              <a:spcPct val="0"/>
            </a:spcBef>
            <a:spcAft>
              <a:spcPct val="35000"/>
            </a:spcAft>
            <a:buNone/>
          </a:pPr>
          <a:r>
            <a:rPr lang="en-US" sz="2400" kern="1200" dirty="0"/>
            <a:t>You must provide a statement as opposed to simply one word</a:t>
          </a:r>
        </a:p>
      </dsp:txBody>
      <dsp:txXfrm>
        <a:off x="2103120" y="691714"/>
        <a:ext cx="8412480" cy="650441"/>
      </dsp:txXfrm>
    </dsp:sp>
    <dsp:sp modelId="{F5271D51-1EF4-B449-9C1E-051728D424E3}">
      <dsp:nvSpPr>
        <dsp:cNvPr id="0" name=""/>
        <dsp:cNvSpPr/>
      </dsp:nvSpPr>
      <dsp:spPr>
        <a:xfrm>
          <a:off x="0" y="691714"/>
          <a:ext cx="2103120" cy="65044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64249" rIns="111290" bIns="64249" numCol="1" spcCol="1270" anchor="ctr" anchorCtr="0">
          <a:noAutofit/>
        </a:bodyPr>
        <a:lstStyle/>
        <a:p>
          <a:pPr marL="0" lvl="0" indent="0" algn="ctr" defTabSz="889000">
            <a:lnSpc>
              <a:spcPct val="90000"/>
            </a:lnSpc>
            <a:spcBef>
              <a:spcPct val="0"/>
            </a:spcBef>
            <a:spcAft>
              <a:spcPct val="35000"/>
            </a:spcAft>
            <a:buNone/>
          </a:pPr>
          <a:r>
            <a:rPr lang="en-US" sz="2000" kern="1200"/>
            <a:t>Describe</a:t>
          </a:r>
        </a:p>
      </dsp:txBody>
      <dsp:txXfrm>
        <a:off x="0" y="691714"/>
        <a:ext cx="2103120" cy="650441"/>
      </dsp:txXfrm>
    </dsp:sp>
    <dsp:sp modelId="{B7F52717-A13D-A347-BD2B-B18E2B6F7FF2}">
      <dsp:nvSpPr>
        <dsp:cNvPr id="0" name=""/>
        <dsp:cNvSpPr/>
      </dsp:nvSpPr>
      <dsp:spPr>
        <a:xfrm>
          <a:off x="2103120" y="1381182"/>
          <a:ext cx="8412480" cy="6504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165212" rIns="163225" bIns="165212" numCol="1" spcCol="1270" anchor="ctr" anchorCtr="0">
          <a:noAutofit/>
        </a:bodyPr>
        <a:lstStyle/>
        <a:p>
          <a:pPr marL="0" lvl="0" indent="0" algn="l" defTabSz="1066800">
            <a:lnSpc>
              <a:spcPct val="90000"/>
            </a:lnSpc>
            <a:spcBef>
              <a:spcPct val="0"/>
            </a:spcBef>
            <a:spcAft>
              <a:spcPct val="35000"/>
            </a:spcAft>
            <a:buNone/>
          </a:pPr>
          <a:r>
            <a:rPr lang="en-US" sz="2400" kern="1200" dirty="0"/>
            <a:t>You must provide a reason for the information given</a:t>
          </a:r>
        </a:p>
      </dsp:txBody>
      <dsp:txXfrm>
        <a:off x="2103120" y="1381182"/>
        <a:ext cx="8412480" cy="650441"/>
      </dsp:txXfrm>
    </dsp:sp>
    <dsp:sp modelId="{4DC6BA16-A7E1-1B4C-BE36-200627EF969F}">
      <dsp:nvSpPr>
        <dsp:cNvPr id="0" name=""/>
        <dsp:cNvSpPr/>
      </dsp:nvSpPr>
      <dsp:spPr>
        <a:xfrm>
          <a:off x="0" y="1381182"/>
          <a:ext cx="2103120" cy="65044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64249" rIns="111290" bIns="64249" numCol="1" spcCol="1270" anchor="ctr" anchorCtr="0">
          <a:noAutofit/>
        </a:bodyPr>
        <a:lstStyle/>
        <a:p>
          <a:pPr marL="0" lvl="0" indent="0" algn="ctr" defTabSz="889000">
            <a:lnSpc>
              <a:spcPct val="90000"/>
            </a:lnSpc>
            <a:spcBef>
              <a:spcPct val="0"/>
            </a:spcBef>
            <a:spcAft>
              <a:spcPct val="35000"/>
            </a:spcAft>
            <a:buNone/>
          </a:pPr>
          <a:r>
            <a:rPr lang="en-US" sz="2000" kern="1200"/>
            <a:t>Explain</a:t>
          </a:r>
        </a:p>
      </dsp:txBody>
      <dsp:txXfrm>
        <a:off x="0" y="1381182"/>
        <a:ext cx="2103120" cy="650441"/>
      </dsp:txXfrm>
    </dsp:sp>
    <dsp:sp modelId="{43575522-2B55-DA4E-98D3-CAC15D20EE94}">
      <dsp:nvSpPr>
        <dsp:cNvPr id="0" name=""/>
        <dsp:cNvSpPr/>
      </dsp:nvSpPr>
      <dsp:spPr>
        <a:xfrm>
          <a:off x="2103120" y="2070650"/>
          <a:ext cx="8412480" cy="6504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165212" rIns="163225" bIns="165212" numCol="1" spcCol="1270" anchor="ctr" anchorCtr="0">
          <a:noAutofit/>
        </a:bodyPr>
        <a:lstStyle/>
        <a:p>
          <a:pPr marL="0" lvl="0" indent="0" algn="l" defTabSz="977900">
            <a:lnSpc>
              <a:spcPct val="90000"/>
            </a:lnSpc>
            <a:spcBef>
              <a:spcPct val="0"/>
            </a:spcBef>
            <a:spcAft>
              <a:spcPct val="35000"/>
            </a:spcAft>
            <a:buNone/>
          </a:pPr>
          <a:r>
            <a:rPr lang="en-US" sz="2200" kern="1200" dirty="0"/>
            <a:t>You must demonstrate knowledge and understanding of the similarities and/or differences between topics being examined</a:t>
          </a:r>
        </a:p>
      </dsp:txBody>
      <dsp:txXfrm>
        <a:off x="2103120" y="2070650"/>
        <a:ext cx="8412480" cy="650441"/>
      </dsp:txXfrm>
    </dsp:sp>
    <dsp:sp modelId="{A64D0012-1074-584D-A136-B64DD64CABE1}">
      <dsp:nvSpPr>
        <dsp:cNvPr id="0" name=""/>
        <dsp:cNvSpPr/>
      </dsp:nvSpPr>
      <dsp:spPr>
        <a:xfrm>
          <a:off x="0" y="2070650"/>
          <a:ext cx="2103120" cy="65044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64249" rIns="111290" bIns="64249" numCol="1" spcCol="1270" anchor="ctr" anchorCtr="0">
          <a:noAutofit/>
        </a:bodyPr>
        <a:lstStyle/>
        <a:p>
          <a:pPr marL="0" lvl="0" indent="0" algn="ctr" defTabSz="889000">
            <a:lnSpc>
              <a:spcPct val="90000"/>
            </a:lnSpc>
            <a:spcBef>
              <a:spcPct val="0"/>
            </a:spcBef>
            <a:spcAft>
              <a:spcPct val="35000"/>
            </a:spcAft>
            <a:buNone/>
          </a:pPr>
          <a:r>
            <a:rPr lang="en-US" sz="2000" kern="1200"/>
            <a:t>Compare</a:t>
          </a:r>
        </a:p>
      </dsp:txBody>
      <dsp:txXfrm>
        <a:off x="0" y="2070650"/>
        <a:ext cx="2103120" cy="650441"/>
      </dsp:txXfrm>
    </dsp:sp>
    <dsp:sp modelId="{42728DE9-D966-CF47-8BCC-3F9DF25715FE}">
      <dsp:nvSpPr>
        <dsp:cNvPr id="0" name=""/>
        <dsp:cNvSpPr/>
      </dsp:nvSpPr>
      <dsp:spPr>
        <a:xfrm>
          <a:off x="2103120" y="2760118"/>
          <a:ext cx="8412480" cy="6504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165212" rIns="163225" bIns="165212" numCol="1" spcCol="1270" anchor="ctr" anchorCtr="0">
          <a:noAutofit/>
        </a:bodyPr>
        <a:lstStyle/>
        <a:p>
          <a:pPr marL="0" lvl="0" indent="0" algn="l" defTabSz="977900">
            <a:lnSpc>
              <a:spcPct val="90000"/>
            </a:lnSpc>
            <a:spcBef>
              <a:spcPct val="0"/>
            </a:spcBef>
            <a:spcAft>
              <a:spcPct val="35000"/>
            </a:spcAft>
            <a:buNone/>
          </a:pPr>
          <a:r>
            <a:rPr lang="en-US" sz="2200" kern="1200" dirty="0"/>
            <a:t>You must determine a number from given facts, figures or information</a:t>
          </a:r>
        </a:p>
      </dsp:txBody>
      <dsp:txXfrm>
        <a:off x="2103120" y="2760118"/>
        <a:ext cx="8412480" cy="650441"/>
      </dsp:txXfrm>
    </dsp:sp>
    <dsp:sp modelId="{8AB47395-0145-C74A-84B0-6B2CFD050EA1}">
      <dsp:nvSpPr>
        <dsp:cNvPr id="0" name=""/>
        <dsp:cNvSpPr/>
      </dsp:nvSpPr>
      <dsp:spPr>
        <a:xfrm>
          <a:off x="0" y="2760118"/>
          <a:ext cx="2103120" cy="65044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64249" rIns="111290" bIns="64249" numCol="1" spcCol="1270" anchor="ctr" anchorCtr="0">
          <a:noAutofit/>
        </a:bodyPr>
        <a:lstStyle/>
        <a:p>
          <a:pPr marL="0" lvl="0" indent="0" algn="ctr" defTabSz="889000">
            <a:lnSpc>
              <a:spcPct val="90000"/>
            </a:lnSpc>
            <a:spcBef>
              <a:spcPct val="0"/>
            </a:spcBef>
            <a:spcAft>
              <a:spcPct val="35000"/>
            </a:spcAft>
            <a:buNone/>
          </a:pPr>
          <a:r>
            <a:rPr lang="en-US" sz="2000" kern="1200"/>
            <a:t>Calculate</a:t>
          </a:r>
        </a:p>
      </dsp:txBody>
      <dsp:txXfrm>
        <a:off x="0" y="2760118"/>
        <a:ext cx="2103120" cy="650441"/>
      </dsp:txXfrm>
    </dsp:sp>
    <dsp:sp modelId="{47EA8BBF-64E9-9446-ABAE-060197C1CE6E}">
      <dsp:nvSpPr>
        <dsp:cNvPr id="0" name=""/>
        <dsp:cNvSpPr/>
      </dsp:nvSpPr>
      <dsp:spPr>
        <a:xfrm>
          <a:off x="2103120" y="3449587"/>
          <a:ext cx="8412480" cy="6504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165212" rIns="163225" bIns="165212" numCol="1" spcCol="1270" anchor="ctr" anchorCtr="0">
          <a:noAutofit/>
        </a:bodyPr>
        <a:lstStyle/>
        <a:p>
          <a:pPr marL="0" lvl="0" indent="0" algn="l" defTabSz="977900">
            <a:lnSpc>
              <a:spcPct val="90000"/>
            </a:lnSpc>
            <a:spcBef>
              <a:spcPct val="0"/>
            </a:spcBef>
            <a:spcAft>
              <a:spcPct val="35000"/>
            </a:spcAft>
            <a:buNone/>
          </a:pPr>
          <a:r>
            <a:rPr lang="en-US" sz="2200" kern="1200" dirty="0"/>
            <a:t>You must indicate what may happen based on available information</a:t>
          </a:r>
        </a:p>
      </dsp:txBody>
      <dsp:txXfrm>
        <a:off x="2103120" y="3449587"/>
        <a:ext cx="8412480" cy="650441"/>
      </dsp:txXfrm>
    </dsp:sp>
    <dsp:sp modelId="{FC60D3AE-6F37-A84F-943F-8FF7AF8B646F}">
      <dsp:nvSpPr>
        <dsp:cNvPr id="0" name=""/>
        <dsp:cNvSpPr/>
      </dsp:nvSpPr>
      <dsp:spPr>
        <a:xfrm>
          <a:off x="0" y="3449587"/>
          <a:ext cx="2103120" cy="65044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64249" rIns="111290" bIns="64249" numCol="1" spcCol="1270" anchor="ctr" anchorCtr="0">
          <a:noAutofit/>
        </a:bodyPr>
        <a:lstStyle/>
        <a:p>
          <a:pPr marL="0" lvl="0" indent="0" algn="ctr" defTabSz="889000">
            <a:lnSpc>
              <a:spcPct val="90000"/>
            </a:lnSpc>
            <a:spcBef>
              <a:spcPct val="0"/>
            </a:spcBef>
            <a:spcAft>
              <a:spcPct val="35000"/>
            </a:spcAft>
            <a:buNone/>
          </a:pPr>
          <a:r>
            <a:rPr lang="en-US" sz="2000" kern="1200"/>
            <a:t>Predict</a:t>
          </a:r>
        </a:p>
      </dsp:txBody>
      <dsp:txXfrm>
        <a:off x="0" y="3449587"/>
        <a:ext cx="2103120" cy="650441"/>
      </dsp:txXfrm>
    </dsp:sp>
    <dsp:sp modelId="{C835BFDC-B4E1-D049-8D0F-3142DDD1081B}">
      <dsp:nvSpPr>
        <dsp:cNvPr id="0" name=""/>
        <dsp:cNvSpPr/>
      </dsp:nvSpPr>
      <dsp:spPr>
        <a:xfrm>
          <a:off x="2103120" y="4139055"/>
          <a:ext cx="8412480" cy="6504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165212" rIns="163225" bIns="165212" numCol="1" spcCol="1270" anchor="ctr" anchorCtr="0">
          <a:noAutofit/>
        </a:bodyPr>
        <a:lstStyle/>
        <a:p>
          <a:pPr marL="0" lvl="0" indent="0" algn="l" defTabSz="977900">
            <a:lnSpc>
              <a:spcPct val="90000"/>
            </a:lnSpc>
            <a:spcBef>
              <a:spcPct val="0"/>
            </a:spcBef>
            <a:spcAft>
              <a:spcPct val="35000"/>
            </a:spcAft>
            <a:buNone/>
          </a:pPr>
          <a:r>
            <a:rPr lang="en-US" sz="2200" kern="1200" dirty="0"/>
            <a:t>You must apply your knowledge and understanding to a new situation</a:t>
          </a:r>
        </a:p>
      </dsp:txBody>
      <dsp:txXfrm>
        <a:off x="2103120" y="4139055"/>
        <a:ext cx="8412480" cy="650441"/>
      </dsp:txXfrm>
    </dsp:sp>
    <dsp:sp modelId="{830AD005-D37B-1C47-B05B-2915E4C2135A}">
      <dsp:nvSpPr>
        <dsp:cNvPr id="0" name=""/>
        <dsp:cNvSpPr/>
      </dsp:nvSpPr>
      <dsp:spPr>
        <a:xfrm>
          <a:off x="0" y="4139055"/>
          <a:ext cx="2103120" cy="65044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64249" rIns="111290" bIns="64249" numCol="1" spcCol="1270" anchor="ctr" anchorCtr="0">
          <a:noAutofit/>
        </a:bodyPr>
        <a:lstStyle/>
        <a:p>
          <a:pPr marL="0" lvl="0" indent="0" algn="ctr" defTabSz="889000">
            <a:lnSpc>
              <a:spcPct val="90000"/>
            </a:lnSpc>
            <a:spcBef>
              <a:spcPct val="0"/>
            </a:spcBef>
            <a:spcAft>
              <a:spcPct val="35000"/>
            </a:spcAft>
            <a:buNone/>
          </a:pPr>
          <a:r>
            <a:rPr lang="en-US" sz="2000" kern="1200"/>
            <a:t>Suggest</a:t>
          </a:r>
        </a:p>
      </dsp:txBody>
      <dsp:txXfrm>
        <a:off x="0" y="4139055"/>
        <a:ext cx="2103120" cy="6504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96B5D-1FE2-8842-9DB7-BF25CF3F5ECB}">
      <dsp:nvSpPr>
        <dsp:cNvPr id="0" name=""/>
        <dsp:cNvSpPr/>
      </dsp:nvSpPr>
      <dsp:spPr>
        <a:xfrm>
          <a:off x="2103120" y="382"/>
          <a:ext cx="8412480" cy="211192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536430" rIns="163225" bIns="536430" numCol="1" spcCol="1270" anchor="ctr" anchorCtr="0">
          <a:noAutofit/>
        </a:bodyPr>
        <a:lstStyle/>
        <a:p>
          <a:pPr marL="0" lvl="0" indent="0" algn="l" defTabSz="1333500">
            <a:lnSpc>
              <a:spcPct val="90000"/>
            </a:lnSpc>
            <a:spcBef>
              <a:spcPct val="0"/>
            </a:spcBef>
            <a:spcAft>
              <a:spcPct val="35000"/>
            </a:spcAft>
            <a:buNone/>
          </a:pPr>
          <a:r>
            <a:rPr lang="en-US" sz="3000" kern="1200" dirty="0"/>
            <a:t>You must make a judgement based on criteria </a:t>
          </a:r>
        </a:p>
      </dsp:txBody>
      <dsp:txXfrm>
        <a:off x="2103120" y="382"/>
        <a:ext cx="8412480" cy="2111928"/>
      </dsp:txXfrm>
    </dsp:sp>
    <dsp:sp modelId="{CC7B1176-D04E-744F-B244-04DBFE3EC6F3}">
      <dsp:nvSpPr>
        <dsp:cNvPr id="0" name=""/>
        <dsp:cNvSpPr/>
      </dsp:nvSpPr>
      <dsp:spPr>
        <a:xfrm>
          <a:off x="0" y="382"/>
          <a:ext cx="2103120" cy="2111928"/>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208612" rIns="111290" bIns="208612" numCol="1" spcCol="1270" anchor="ctr" anchorCtr="0">
          <a:noAutofit/>
        </a:bodyPr>
        <a:lstStyle/>
        <a:p>
          <a:pPr marL="0" lvl="0" indent="0" algn="ctr" defTabSz="1333500">
            <a:lnSpc>
              <a:spcPct val="90000"/>
            </a:lnSpc>
            <a:spcBef>
              <a:spcPct val="0"/>
            </a:spcBef>
            <a:spcAft>
              <a:spcPct val="35000"/>
            </a:spcAft>
            <a:buNone/>
          </a:pPr>
          <a:r>
            <a:rPr lang="en-US" sz="3000" kern="1200" dirty="0"/>
            <a:t>Evaluate</a:t>
          </a:r>
        </a:p>
      </dsp:txBody>
      <dsp:txXfrm>
        <a:off x="0" y="382"/>
        <a:ext cx="2103120" cy="2111928"/>
      </dsp:txXfrm>
    </dsp:sp>
    <dsp:sp modelId="{FF5DF7C1-8B7F-704F-B4DD-C88D1847C431}">
      <dsp:nvSpPr>
        <dsp:cNvPr id="0" name=""/>
        <dsp:cNvSpPr/>
      </dsp:nvSpPr>
      <dsp:spPr>
        <a:xfrm>
          <a:off x="2103120" y="2239026"/>
          <a:ext cx="8412480" cy="211192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536430" rIns="163225" bIns="536430" numCol="1" spcCol="1270" anchor="ctr" anchorCtr="0">
          <a:noAutofit/>
        </a:bodyPr>
        <a:lstStyle/>
        <a:p>
          <a:pPr marL="0" lvl="0" indent="0" algn="l" defTabSz="1333500">
            <a:lnSpc>
              <a:spcPct val="90000"/>
            </a:lnSpc>
            <a:spcBef>
              <a:spcPct val="0"/>
            </a:spcBef>
            <a:spcAft>
              <a:spcPct val="35000"/>
            </a:spcAft>
            <a:buNone/>
          </a:pPr>
          <a:r>
            <a:rPr lang="en-US" sz="3000" kern="1200" dirty="0"/>
            <a:t>You must give a reason or reasons for a particular action, event, observation, change or state</a:t>
          </a:r>
        </a:p>
      </dsp:txBody>
      <dsp:txXfrm>
        <a:off x="2103120" y="2239026"/>
        <a:ext cx="8412480" cy="2111928"/>
      </dsp:txXfrm>
    </dsp:sp>
    <dsp:sp modelId="{BD83B988-65E3-A54C-A6B9-77C1FB2C79D5}">
      <dsp:nvSpPr>
        <dsp:cNvPr id="0" name=""/>
        <dsp:cNvSpPr/>
      </dsp:nvSpPr>
      <dsp:spPr>
        <a:xfrm>
          <a:off x="0" y="2239026"/>
          <a:ext cx="2103120" cy="2111928"/>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208612" rIns="111290" bIns="208612" numCol="1" spcCol="1270" anchor="ctr" anchorCtr="0">
          <a:noAutofit/>
        </a:bodyPr>
        <a:lstStyle/>
        <a:p>
          <a:pPr marL="0" lvl="0" indent="0" algn="ctr" defTabSz="1333500">
            <a:lnSpc>
              <a:spcPct val="90000"/>
            </a:lnSpc>
            <a:spcBef>
              <a:spcPct val="0"/>
            </a:spcBef>
            <a:spcAft>
              <a:spcPct val="35000"/>
            </a:spcAft>
            <a:buNone/>
          </a:pPr>
          <a:r>
            <a:rPr lang="en-US" sz="3000" kern="1200" dirty="0"/>
            <a:t>Account for</a:t>
          </a:r>
        </a:p>
      </dsp:txBody>
      <dsp:txXfrm>
        <a:off x="0" y="2239026"/>
        <a:ext cx="2103120" cy="211192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0F709-3569-704E-939A-E0C06E9532C9}">
      <dsp:nvSpPr>
        <dsp:cNvPr id="0" name=""/>
        <dsp:cNvSpPr/>
      </dsp:nvSpPr>
      <dsp:spPr>
        <a:xfrm>
          <a:off x="0" y="709"/>
          <a:ext cx="5029199" cy="23868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ct val="35000"/>
            </a:spcAft>
            <a:buNone/>
          </a:pPr>
          <a:r>
            <a:rPr lang="en-GB" sz="6000" b="1" kern="1200" dirty="0"/>
            <a:t>SQA My Study Plan</a:t>
          </a:r>
          <a:endParaRPr lang="en-US" sz="6000" kern="1200" dirty="0"/>
        </a:p>
      </dsp:txBody>
      <dsp:txXfrm>
        <a:off x="116514" y="117223"/>
        <a:ext cx="4796171" cy="2153772"/>
      </dsp:txXfrm>
    </dsp:sp>
    <dsp:sp modelId="{D31F7BF9-9526-ED46-A247-7884F50D7C95}">
      <dsp:nvSpPr>
        <dsp:cNvPr id="0" name=""/>
        <dsp:cNvSpPr/>
      </dsp:nvSpPr>
      <dsp:spPr>
        <a:xfrm>
          <a:off x="0" y="2560309"/>
          <a:ext cx="5029199" cy="2386800"/>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ct val="35000"/>
            </a:spcAft>
            <a:buNone/>
          </a:pPr>
          <a:r>
            <a:rPr lang="en-GB" sz="6000" b="1" kern="1200">
              <a:hlinkClick xmlns:r="http://schemas.openxmlformats.org/officeDocument/2006/relationships" r:id="rId1"/>
            </a:rPr>
            <a:t>Flashcards</a:t>
          </a:r>
          <a:endParaRPr lang="en-US" sz="6000" kern="1200"/>
        </a:p>
      </dsp:txBody>
      <dsp:txXfrm>
        <a:off x="116514" y="2676823"/>
        <a:ext cx="4796171" cy="2153772"/>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139F1B56-ABA4-4093-8899-24E50B7FA398}" type="datetimeFigureOut">
              <a:rPr lang="en-GB" smtClean="0"/>
              <a:t>08/12/2020</a:t>
            </a:fld>
            <a:endParaRPr lang="en-GB"/>
          </a:p>
        </p:txBody>
      </p:sp>
      <p:sp>
        <p:nvSpPr>
          <p:cNvPr id="4" name="Footer Placehold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102854AB-1BC1-4F8A-A195-D9916C838C2D}" type="slidenum">
              <a:rPr lang="en-GB" smtClean="0"/>
              <a:t>‹#›</a:t>
            </a:fld>
            <a:endParaRPr lang="en-GB"/>
          </a:p>
        </p:txBody>
      </p:sp>
    </p:spTree>
    <p:extLst>
      <p:ext uri="{BB962C8B-B14F-4D97-AF65-F5344CB8AC3E}">
        <p14:creationId xmlns:p14="http://schemas.microsoft.com/office/powerpoint/2010/main" val="782056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11AB59EE-AC44-0340-A7CD-58EBB1133E13}" type="datetimeFigureOut">
              <a:rPr lang="en-US" smtClean="0"/>
              <a:t>12/8/20</a:t>
            </a:fld>
            <a:endParaRPr lang="en-US"/>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54808DE5-5E0D-F148-B1B0-7B1DCBE9D626}" type="slidenum">
              <a:rPr lang="en-US" smtClean="0"/>
              <a:t>‹#›</a:t>
            </a:fld>
            <a:endParaRPr lang="en-US"/>
          </a:p>
        </p:txBody>
      </p:sp>
    </p:spTree>
    <p:extLst>
      <p:ext uri="{BB962C8B-B14F-4D97-AF65-F5344CB8AC3E}">
        <p14:creationId xmlns:p14="http://schemas.microsoft.com/office/powerpoint/2010/main" val="1908235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808DE5-5E0D-F148-B1B0-7B1DCBE9D626}" type="slidenum">
              <a:rPr lang="en-US" smtClean="0"/>
              <a:t>10</a:t>
            </a:fld>
            <a:endParaRPr lang="en-US"/>
          </a:p>
        </p:txBody>
      </p:sp>
    </p:spTree>
    <p:extLst>
      <p:ext uri="{BB962C8B-B14F-4D97-AF65-F5344CB8AC3E}">
        <p14:creationId xmlns:p14="http://schemas.microsoft.com/office/powerpoint/2010/main" val="2975884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65066-F5C3-CB4C-AB6C-71C320C48D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C2BC6D-7F21-754D-8668-83EB1F56A4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47F901-03D3-E04B-8707-A75521B60B0B}"/>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5" name="Footer Placeholder 4">
            <a:extLst>
              <a:ext uri="{FF2B5EF4-FFF2-40B4-BE49-F238E27FC236}">
                <a16:creationId xmlns:a16="http://schemas.microsoft.com/office/drawing/2014/main" id="{5E30535A-DE80-1E4C-885D-F951DB071E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0524D9-2860-0D4F-B99E-985E38A2B7D6}"/>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2573121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519DB-BEE2-F344-8D4F-7CB2655C31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DF5422-4049-224A-8F39-5A8CF1B1E5D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5A483-C2DE-E243-859B-E6E2281F2494}"/>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5" name="Footer Placeholder 4">
            <a:extLst>
              <a:ext uri="{FF2B5EF4-FFF2-40B4-BE49-F238E27FC236}">
                <a16:creationId xmlns:a16="http://schemas.microsoft.com/office/drawing/2014/main" id="{32FDCEF7-E4A5-644C-8195-A0BAC404FD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46EBC1-95AD-A14F-9772-60F1B7993A98}"/>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4021525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46E114-DCE6-1740-9A2A-0A42B23164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15DF89-5241-2F49-9B49-591976B2C98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533E19-88D1-4F43-8ED0-296CFDC22426}"/>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5" name="Footer Placeholder 4">
            <a:extLst>
              <a:ext uri="{FF2B5EF4-FFF2-40B4-BE49-F238E27FC236}">
                <a16:creationId xmlns:a16="http://schemas.microsoft.com/office/drawing/2014/main" id="{ED27296B-1B3D-0547-BE47-32429F0791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690C02-1545-CB4B-9691-F0105E4B1341}"/>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2888852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E5B6C-4366-0E41-B3A5-088D48C9BE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C47750-8F90-7C44-9646-75C1E9B9A4E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D23FF9-E6DA-6046-8B56-F655D3F566DD}"/>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5" name="Footer Placeholder 4">
            <a:extLst>
              <a:ext uri="{FF2B5EF4-FFF2-40B4-BE49-F238E27FC236}">
                <a16:creationId xmlns:a16="http://schemas.microsoft.com/office/drawing/2014/main" id="{44CD69D1-3A7B-BC46-92CF-C36D3CD6F5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FD9FD4-A0E4-154F-B5E9-3E7AD9926819}"/>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180465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91C7D-ED6E-074A-BFF5-8B0C4FC3FF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009AE3-F0E8-1440-A298-F9C040D024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62FF812-51E3-3D45-BFB3-856F684350D7}"/>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5" name="Footer Placeholder 4">
            <a:extLst>
              <a:ext uri="{FF2B5EF4-FFF2-40B4-BE49-F238E27FC236}">
                <a16:creationId xmlns:a16="http://schemas.microsoft.com/office/drawing/2014/main" id="{FAD95ED0-0E89-834A-853C-1967AF0702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BA34A4-3BF7-3241-8528-15B240261C99}"/>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373611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FF883-F281-0749-88EC-D6517B206C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773C20-E604-7A48-8574-1220B3A7EC2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960783-03B5-9947-9980-D7F1C576A6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392DDC-4B65-D84E-9383-359A08FDA4E1}"/>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6" name="Footer Placeholder 5">
            <a:extLst>
              <a:ext uri="{FF2B5EF4-FFF2-40B4-BE49-F238E27FC236}">
                <a16:creationId xmlns:a16="http://schemas.microsoft.com/office/drawing/2014/main" id="{7653A0A7-23A6-E143-89C7-552F07D239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02E229-802A-2840-826B-8449DC040370}"/>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227341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DA064-FFDF-1140-A134-1E91488573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54D3A8-8B1C-4741-B7E4-A40BEB0FF4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38ABCD5-2967-754C-8D00-319C71DFD5F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3FFB09-DCBB-7C47-B548-ECF8BAAFE9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B5D0FC4-D203-A44A-B471-7579BE348E0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4058EF-85CC-7649-93C0-6D81755648B7}"/>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8" name="Footer Placeholder 7">
            <a:extLst>
              <a:ext uri="{FF2B5EF4-FFF2-40B4-BE49-F238E27FC236}">
                <a16:creationId xmlns:a16="http://schemas.microsoft.com/office/drawing/2014/main" id="{22EB37CB-83F2-034E-AC73-81CCA03FD0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94AEEE-706A-2E41-A937-BE3A6CCD99F0}"/>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333322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6655B-2936-F346-9A98-44ED6F5FBD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0ADD6F-24BF-7F49-86F0-CFAEEBFEA331}"/>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4" name="Footer Placeholder 3">
            <a:extLst>
              <a:ext uri="{FF2B5EF4-FFF2-40B4-BE49-F238E27FC236}">
                <a16:creationId xmlns:a16="http://schemas.microsoft.com/office/drawing/2014/main" id="{614FF3F5-BD1F-404C-9F21-4AFF04D53F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6890D7-560E-D045-876F-1A27A423A419}"/>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1096959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7B97D0-C5CD-844F-9DC1-186553FA3883}"/>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3" name="Footer Placeholder 2">
            <a:extLst>
              <a:ext uri="{FF2B5EF4-FFF2-40B4-BE49-F238E27FC236}">
                <a16:creationId xmlns:a16="http://schemas.microsoft.com/office/drawing/2014/main" id="{3F78F7A7-F1FC-5546-84D4-CAD12EC205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A9BF04-092A-2644-B8CB-40B8BF246667}"/>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3295642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8B8FC-B3A1-8B47-A4F2-ED806A2F9A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AAF273-2AF0-524E-BD36-8CB5074292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FAF44A-6A54-5441-84DE-5410285A28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D9D4F1B-602E-C94A-972C-C757F1D7F819}"/>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6" name="Footer Placeholder 5">
            <a:extLst>
              <a:ext uri="{FF2B5EF4-FFF2-40B4-BE49-F238E27FC236}">
                <a16:creationId xmlns:a16="http://schemas.microsoft.com/office/drawing/2014/main" id="{56FB78A2-DE24-E046-B559-2B0E351CCA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9298F1-EB5B-964D-A5B2-64712294E4FB}"/>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216303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8172D-BD68-574E-B973-E9E4E0F2FE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970877-C861-F246-9A89-941C984F9C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1FF9D0-A073-8C42-9333-33A08C862C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B67761-C0D5-694E-B919-52F39059AA73}"/>
              </a:ext>
            </a:extLst>
          </p:cNvPr>
          <p:cNvSpPr>
            <a:spLocks noGrp="1"/>
          </p:cNvSpPr>
          <p:nvPr>
            <p:ph type="dt" sz="half" idx="10"/>
          </p:nvPr>
        </p:nvSpPr>
        <p:spPr/>
        <p:txBody>
          <a:bodyPr/>
          <a:lstStyle/>
          <a:p>
            <a:fld id="{A2C8E94D-41CC-2E45-91E2-0D94E4965A00}" type="datetimeFigureOut">
              <a:rPr lang="en-US" smtClean="0"/>
              <a:t>12/8/20</a:t>
            </a:fld>
            <a:endParaRPr lang="en-US"/>
          </a:p>
        </p:txBody>
      </p:sp>
      <p:sp>
        <p:nvSpPr>
          <p:cNvPr id="6" name="Footer Placeholder 5">
            <a:extLst>
              <a:ext uri="{FF2B5EF4-FFF2-40B4-BE49-F238E27FC236}">
                <a16:creationId xmlns:a16="http://schemas.microsoft.com/office/drawing/2014/main" id="{76CDAEC4-47D0-9549-B605-CD6D52A421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BC71B-AD0F-F140-9534-B6CFB3C82058}"/>
              </a:ext>
            </a:extLst>
          </p:cNvPr>
          <p:cNvSpPr>
            <a:spLocks noGrp="1"/>
          </p:cNvSpPr>
          <p:nvPr>
            <p:ph type="sldNum" sz="quarter" idx="12"/>
          </p:nvPr>
        </p:nvSpPr>
        <p:spPr/>
        <p:txBody>
          <a:bodyPr/>
          <a:lstStyle/>
          <a:p>
            <a:fld id="{10B393FD-F539-594E-80F6-EA818D96F053}" type="slidenum">
              <a:rPr lang="en-US" smtClean="0"/>
              <a:t>‹#›</a:t>
            </a:fld>
            <a:endParaRPr lang="en-US"/>
          </a:p>
        </p:txBody>
      </p:sp>
    </p:spTree>
    <p:extLst>
      <p:ext uri="{BB962C8B-B14F-4D97-AF65-F5344CB8AC3E}">
        <p14:creationId xmlns:p14="http://schemas.microsoft.com/office/powerpoint/2010/main" val="108817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705AF9-F1E5-6147-A53F-4998E3FB34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E7BB28-96B0-5447-9D47-6CDCB823CF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9F3444-CA2F-0247-A017-47E60A99D5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8E94D-41CC-2E45-91E2-0D94E4965A00}" type="datetimeFigureOut">
              <a:rPr lang="en-US" smtClean="0"/>
              <a:t>12/8/20</a:t>
            </a:fld>
            <a:endParaRPr lang="en-US"/>
          </a:p>
        </p:txBody>
      </p:sp>
      <p:sp>
        <p:nvSpPr>
          <p:cNvPr id="5" name="Footer Placeholder 4">
            <a:extLst>
              <a:ext uri="{FF2B5EF4-FFF2-40B4-BE49-F238E27FC236}">
                <a16:creationId xmlns:a16="http://schemas.microsoft.com/office/drawing/2014/main" id="{4F8DAA82-2EFE-6040-A739-2C00DF9A43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1A86B3-A389-AA48-A696-935AA1575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393FD-F539-594E-80F6-EA818D96F053}" type="slidenum">
              <a:rPr lang="en-US" smtClean="0"/>
              <a:t>‹#›</a:t>
            </a:fld>
            <a:endParaRPr lang="en-US"/>
          </a:p>
        </p:txBody>
      </p:sp>
    </p:spTree>
    <p:extLst>
      <p:ext uri="{BB962C8B-B14F-4D97-AF65-F5344CB8AC3E}">
        <p14:creationId xmlns:p14="http://schemas.microsoft.com/office/powerpoint/2010/main" val="4114927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8" Type="http://schemas.openxmlformats.org/officeDocument/2006/relationships/hyperlink" Target="https://www.youtube.com/user/AmoebaSisters" TargetMode="External"/><Relationship Id="rId3" Type="http://schemas.openxmlformats.org/officeDocument/2006/relationships/hyperlink" Target="https://www.sqa.org.uk/pastpapers/findpastpaper.htm?subject=Biology&amp;level=NH" TargetMode="External"/><Relationship Id="rId7" Type="http://schemas.openxmlformats.org/officeDocument/2006/relationships/hyperlink" Target="https://scholar.hw.ac.uk/sso/login?service=https%3A%2F%2Fscholar.hw.ac.uk%2Fvle%2Fscholar%2Fsession.controller%3Faction%3DviewCourse%26ID%3D8E60B1F9-762D-423B-307C-8A2EE46591FF"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bbc.co.uk/bitesize/subjects/zhstqp3" TargetMode="External"/><Relationship Id="rId5" Type="http://schemas.openxmlformats.org/officeDocument/2006/relationships/hyperlink" Target="https://www.bbc.co.uk/bitesize/subjects/zm6tyrd" TargetMode="External"/><Relationship Id="rId4" Type="http://schemas.openxmlformats.org/officeDocument/2006/relationships/hyperlink" Target="https://www.bbc.co.uk/bitesize/subjects/zync87h" TargetMode="External"/><Relationship Id="rId9" Type="http://schemas.openxmlformats.org/officeDocument/2006/relationships/hyperlink" Target="https://www.youtube.com/watch?v=gMOoMcsGTO4&amp;list=PL3EED4C1D684D3ADF"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sites.google.com/stirlingschools.net/the-biology-coach/cfe-higher-human-biology" TargetMode="External"/><Relationship Id="rId3" Type="http://schemas.openxmlformats.org/officeDocument/2006/relationships/hyperlink" Target="https://www.google.com/url?q=https://www.youtube.com/channel/UCZKyR5BrIfeBXUVMG4fAnjg/videos&amp;sa=D&amp;ust=1606240158843000&amp;usg=AFQjCNFcWHichK4X3iSQmDX2VccajMnwEg" TargetMode="External"/><Relationship Id="rId7" Type="http://schemas.openxmlformats.org/officeDocument/2006/relationships/hyperlink" Target="https://sites.google.com/edubuzz.org/barnesbiologyonline/higher-biology"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google.com/url?q=https://sites.google.com/view/cfebiologyresources/home?authuser%3D0&amp;sa=D&amp;ust=1606240158843000&amp;usg=AFQjCNG3C58Aj2TLGqvM-17-kBDHMLiAsw" TargetMode="External"/><Relationship Id="rId5" Type="http://schemas.openxmlformats.org/officeDocument/2006/relationships/hyperlink" Target="https://www.google.com/url?q=https://thehigherbiologypodcast.buzzsprout.com/&amp;sa=D&amp;ust=1606240158842000&amp;usg=AFQjCNFXtvvyi161KplYnk38p6hPlZJQxA" TargetMode="External"/><Relationship Id="rId10" Type="http://schemas.openxmlformats.org/officeDocument/2006/relationships/hyperlink" Target="https://www.google.com/url?q=https://sites.google.com/stirlingschools.net/the-biology-coach/home?authuser%3D0&amp;sa=D&amp;ust=1606240158843000&amp;usg=AFQjCNEBzn-p_plMHM61y4FiLb6Bb-bpSw" TargetMode="External"/><Relationship Id="rId4" Type="http://schemas.openxmlformats.org/officeDocument/2006/relationships/hyperlink" Target="https://sites.google.com/edubuzz.org/barnesbiologyonline/national-5-biology" TargetMode="External"/><Relationship Id="rId9" Type="http://schemas.openxmlformats.org/officeDocument/2006/relationships/hyperlink" Target="https://sites.google.com/edubuzz.org/barnesbiologyonline/higher-human-biology" TargetMode="Externa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www.sqa.org.uk/files_ccc/N5CourseSpecBiology.pdf"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sqa.org.uk/files_ccc/AHCourseSpecBiology.pdf" TargetMode="External"/><Relationship Id="rId5" Type="http://schemas.openxmlformats.org/officeDocument/2006/relationships/hyperlink" Target="https://www.sqa.org.uk/files_ccc/HigherCourseSpecHumanBiology.pdf" TargetMode="External"/><Relationship Id="rId4" Type="http://schemas.openxmlformats.org/officeDocument/2006/relationships/hyperlink" Target="https://www.sqa.org.uk/files_ccc/HigherCourseSpecBiology.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F1E09-30F8-664A-84AC-938E6CA1052D}"/>
              </a:ext>
            </a:extLst>
          </p:cNvPr>
          <p:cNvSpPr>
            <a:spLocks noGrp="1"/>
          </p:cNvSpPr>
          <p:nvPr>
            <p:ph type="ctrTitle"/>
          </p:nvPr>
        </p:nvSpPr>
        <p:spPr>
          <a:xfrm>
            <a:off x="6590662" y="4267832"/>
            <a:ext cx="4805996" cy="1516280"/>
          </a:xfrm>
        </p:spPr>
        <p:txBody>
          <a:bodyPr anchor="t">
            <a:normAutofit/>
          </a:bodyPr>
          <a:lstStyle/>
          <a:p>
            <a:pPr algn="l"/>
            <a:r>
              <a:rPr lang="en-US" sz="8000" dirty="0">
                <a:solidFill>
                  <a:srgbClr val="000000"/>
                </a:solidFill>
              </a:rPr>
              <a:t>Biology</a:t>
            </a:r>
          </a:p>
        </p:txBody>
      </p:sp>
      <p:sp>
        <p:nvSpPr>
          <p:cNvPr id="3" name="Subtitle 2">
            <a:extLst>
              <a:ext uri="{FF2B5EF4-FFF2-40B4-BE49-F238E27FC236}">
                <a16:creationId xmlns:a16="http://schemas.microsoft.com/office/drawing/2014/main" id="{888B179B-524F-0F47-832C-6DC85CC85E2E}"/>
              </a:ext>
            </a:extLst>
          </p:cNvPr>
          <p:cNvSpPr>
            <a:spLocks noGrp="1"/>
          </p:cNvSpPr>
          <p:nvPr>
            <p:ph type="subTitle" idx="1"/>
          </p:nvPr>
        </p:nvSpPr>
        <p:spPr>
          <a:xfrm>
            <a:off x="6590966" y="3428999"/>
            <a:ext cx="4805691" cy="838831"/>
          </a:xfrm>
        </p:spPr>
        <p:txBody>
          <a:bodyPr anchor="b">
            <a:normAutofit/>
          </a:bodyPr>
          <a:lstStyle/>
          <a:p>
            <a:pPr algn="l"/>
            <a:r>
              <a:rPr lang="en-US" sz="4000" dirty="0">
                <a:solidFill>
                  <a:srgbClr val="000000"/>
                </a:solidFill>
              </a:rPr>
              <a:t>SQA Study Skills</a:t>
            </a:r>
          </a:p>
        </p:txBody>
      </p:sp>
      <p:pic>
        <p:nvPicPr>
          <p:cNvPr id="7" name="Graphic 6" descr="Microscope">
            <a:extLst>
              <a:ext uri="{FF2B5EF4-FFF2-40B4-BE49-F238E27FC236}">
                <a16:creationId xmlns:a16="http://schemas.microsoft.com/office/drawing/2014/main" id="{831EFFD4-694C-4C8C-A52F-8B95EE6C38F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3530011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364" y="3954316"/>
            <a:ext cx="5215972" cy="4461163"/>
          </a:xfrm>
        </p:spPr>
        <p:txBody>
          <a:bodyPr>
            <a:normAutofit/>
          </a:bodyPr>
          <a:lstStyle/>
          <a:p>
            <a:r>
              <a:rPr lang="en-GB" dirty="0"/>
              <a:t>Biology study tips from current students</a:t>
            </a:r>
          </a:p>
        </p:txBody>
      </p:sp>
      <p:sp>
        <p:nvSpPr>
          <p:cNvPr id="9" name="Cloud 8">
            <a:extLst>
              <a:ext uri="{FF2B5EF4-FFF2-40B4-BE49-F238E27FC236}">
                <a16:creationId xmlns:a16="http://schemas.microsoft.com/office/drawing/2014/main" id="{9C957955-1D7B-0648-8E68-A726D6DC5B38}"/>
              </a:ext>
            </a:extLst>
          </p:cNvPr>
          <p:cNvSpPr/>
          <p:nvPr/>
        </p:nvSpPr>
        <p:spPr>
          <a:xfrm>
            <a:off x="8691511" y="4690296"/>
            <a:ext cx="3613007" cy="2096652"/>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“practice numeracy skills by completing problem solving questions”</a:t>
            </a:r>
          </a:p>
        </p:txBody>
      </p:sp>
      <p:sp>
        <p:nvSpPr>
          <p:cNvPr id="14" name="Cloud 13">
            <a:extLst>
              <a:ext uri="{FF2B5EF4-FFF2-40B4-BE49-F238E27FC236}">
                <a16:creationId xmlns:a16="http://schemas.microsoft.com/office/drawing/2014/main" id="{E43499BF-F235-914F-A7E4-2E1894EB8103}"/>
              </a:ext>
            </a:extLst>
          </p:cNvPr>
          <p:cNvSpPr/>
          <p:nvPr/>
        </p:nvSpPr>
        <p:spPr>
          <a:xfrm>
            <a:off x="-280306" y="1375900"/>
            <a:ext cx="5106774" cy="400126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900" dirty="0"/>
              <a:t>“after YOU feel you have learnt a good amount of knowledge, QUESTIONS!, QUESTIONS!, QUESTIONS! Is the way to do it. Exams try to make the questions seem harder than it is but by practicing past paper questions and questions as </a:t>
            </a:r>
            <a:r>
              <a:rPr lang="en-GB" sz="1900" cap="all" dirty="0"/>
              <a:t>much as you can </a:t>
            </a:r>
            <a:r>
              <a:rPr lang="en-GB" sz="1900" dirty="0"/>
              <a:t>you will be guaranteed amazing marks!”</a:t>
            </a:r>
          </a:p>
        </p:txBody>
      </p:sp>
      <p:sp>
        <p:nvSpPr>
          <p:cNvPr id="17" name="Cloud 16">
            <a:extLst>
              <a:ext uri="{FF2B5EF4-FFF2-40B4-BE49-F238E27FC236}">
                <a16:creationId xmlns:a16="http://schemas.microsoft.com/office/drawing/2014/main" id="{94D60F15-BCA5-EC49-AEFE-D33608932C66}"/>
              </a:ext>
            </a:extLst>
          </p:cNvPr>
          <p:cNvSpPr/>
          <p:nvPr/>
        </p:nvSpPr>
        <p:spPr>
          <a:xfrm>
            <a:off x="3707212" y="2055516"/>
            <a:ext cx="3171477" cy="2611642"/>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”look at marking schemes to learn exam techniques (lots of same questions asked different ways)”</a:t>
            </a:r>
          </a:p>
        </p:txBody>
      </p:sp>
      <p:sp>
        <p:nvSpPr>
          <p:cNvPr id="18" name="Cloud 17">
            <a:extLst>
              <a:ext uri="{FF2B5EF4-FFF2-40B4-BE49-F238E27FC236}">
                <a16:creationId xmlns:a16="http://schemas.microsoft.com/office/drawing/2014/main" id="{D51DD0B5-4892-A44D-BAD9-3534B5938E58}"/>
              </a:ext>
            </a:extLst>
          </p:cNvPr>
          <p:cNvSpPr/>
          <p:nvPr/>
        </p:nvSpPr>
        <p:spPr>
          <a:xfrm>
            <a:off x="9045988" y="-155273"/>
            <a:ext cx="3323496" cy="2554952"/>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“write out common questions you think you could be asked on flashcards and test yourself”</a:t>
            </a:r>
          </a:p>
        </p:txBody>
      </p:sp>
      <p:sp>
        <p:nvSpPr>
          <p:cNvPr id="5" name="Cloud 4">
            <a:extLst>
              <a:ext uri="{FF2B5EF4-FFF2-40B4-BE49-F238E27FC236}">
                <a16:creationId xmlns:a16="http://schemas.microsoft.com/office/drawing/2014/main" id="{FA9D8B23-EC05-AC46-8E3C-C2C027DE409F}"/>
              </a:ext>
            </a:extLst>
          </p:cNvPr>
          <p:cNvSpPr/>
          <p:nvPr/>
        </p:nvSpPr>
        <p:spPr>
          <a:xfrm>
            <a:off x="8450042" y="2055516"/>
            <a:ext cx="3458170" cy="282077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“read through course specification and highlight areas of confusion – ask your teacher for help”</a:t>
            </a:r>
          </a:p>
        </p:txBody>
      </p:sp>
      <p:sp>
        <p:nvSpPr>
          <p:cNvPr id="6" name="Cloud 5">
            <a:extLst>
              <a:ext uri="{FF2B5EF4-FFF2-40B4-BE49-F238E27FC236}">
                <a16:creationId xmlns:a16="http://schemas.microsoft.com/office/drawing/2014/main" id="{E0EF8C1A-BE1B-FB4A-8D31-F696ABB91515}"/>
              </a:ext>
            </a:extLst>
          </p:cNvPr>
          <p:cNvSpPr/>
          <p:nvPr/>
        </p:nvSpPr>
        <p:spPr>
          <a:xfrm>
            <a:off x="2717705" y="11963"/>
            <a:ext cx="3176148" cy="1967879"/>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900" dirty="0"/>
              <a:t>“Take a note of common/repeated answers as they might come up again”</a:t>
            </a:r>
          </a:p>
        </p:txBody>
      </p:sp>
      <p:sp>
        <p:nvSpPr>
          <p:cNvPr id="7" name="Cloud 6">
            <a:extLst>
              <a:ext uri="{FF2B5EF4-FFF2-40B4-BE49-F238E27FC236}">
                <a16:creationId xmlns:a16="http://schemas.microsoft.com/office/drawing/2014/main" id="{110FFE0B-63DE-034D-B37C-A701E5036EBB}"/>
              </a:ext>
            </a:extLst>
          </p:cNvPr>
          <p:cNvSpPr/>
          <p:nvPr/>
        </p:nvSpPr>
        <p:spPr>
          <a:xfrm>
            <a:off x="0" y="69809"/>
            <a:ext cx="2228961" cy="1594153"/>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900" dirty="0"/>
              <a:t>“write out processes regularly to reinforce”</a:t>
            </a:r>
          </a:p>
        </p:txBody>
      </p:sp>
      <p:sp>
        <p:nvSpPr>
          <p:cNvPr id="19" name="Cloud 18">
            <a:extLst>
              <a:ext uri="{FF2B5EF4-FFF2-40B4-BE49-F238E27FC236}">
                <a16:creationId xmlns:a16="http://schemas.microsoft.com/office/drawing/2014/main" id="{5F0750ED-7A80-9145-B1FC-D2E3B72EA328}"/>
              </a:ext>
            </a:extLst>
          </p:cNvPr>
          <p:cNvSpPr/>
          <p:nvPr/>
        </p:nvSpPr>
        <p:spPr>
          <a:xfrm>
            <a:off x="6078570" y="114161"/>
            <a:ext cx="2742136" cy="173498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“answer past paper questions, especially essay questions”</a:t>
            </a:r>
          </a:p>
        </p:txBody>
      </p:sp>
      <p:sp>
        <p:nvSpPr>
          <p:cNvPr id="20" name="Cloud 19">
            <a:extLst>
              <a:ext uri="{FF2B5EF4-FFF2-40B4-BE49-F238E27FC236}">
                <a16:creationId xmlns:a16="http://schemas.microsoft.com/office/drawing/2014/main" id="{E7447ECD-DC36-E046-BD80-C7025BB6424A}"/>
              </a:ext>
            </a:extLst>
          </p:cNvPr>
          <p:cNvSpPr/>
          <p:nvPr/>
        </p:nvSpPr>
        <p:spPr>
          <a:xfrm>
            <a:off x="4787734" y="4174274"/>
            <a:ext cx="4234517" cy="242667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900" dirty="0"/>
              <a:t>“reading through the course specification and note down </a:t>
            </a:r>
            <a:r>
              <a:rPr lang="en-GB" sz="1900" u="sng" dirty="0"/>
              <a:t>word for word</a:t>
            </a:r>
            <a:r>
              <a:rPr lang="en-GB" sz="1900" dirty="0"/>
              <a:t> anything you don’t know. Word for word is very important in Biology</a:t>
            </a:r>
            <a:endParaRPr lang="en-GB" sz="1900" u="sng" dirty="0"/>
          </a:p>
        </p:txBody>
      </p:sp>
      <p:sp>
        <p:nvSpPr>
          <p:cNvPr id="22" name="Cloud 21">
            <a:extLst>
              <a:ext uri="{FF2B5EF4-FFF2-40B4-BE49-F238E27FC236}">
                <a16:creationId xmlns:a16="http://schemas.microsoft.com/office/drawing/2014/main" id="{F9B05DCE-410E-B944-912D-106C6F0FCA2A}"/>
              </a:ext>
            </a:extLst>
          </p:cNvPr>
          <p:cNvSpPr/>
          <p:nvPr/>
        </p:nvSpPr>
        <p:spPr>
          <a:xfrm>
            <a:off x="6364318" y="1849149"/>
            <a:ext cx="2657933" cy="176637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“make flash cards on the course specification”</a:t>
            </a:r>
          </a:p>
        </p:txBody>
      </p:sp>
    </p:spTree>
    <p:extLst>
      <p:ext uri="{BB962C8B-B14F-4D97-AF65-F5344CB8AC3E}">
        <p14:creationId xmlns:p14="http://schemas.microsoft.com/office/powerpoint/2010/main" val="1142088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4162F-0E15-4B4C-8EF1-35FA01182045}"/>
              </a:ext>
            </a:extLst>
          </p:cNvPr>
          <p:cNvSpPr>
            <a:spLocks noGrp="1"/>
          </p:cNvSpPr>
          <p:nvPr>
            <p:ph type="title"/>
          </p:nvPr>
        </p:nvSpPr>
        <p:spPr/>
        <p:txBody>
          <a:bodyPr/>
          <a:lstStyle/>
          <a:p>
            <a:r>
              <a:rPr lang="en-US" dirty="0"/>
              <a:t>Command Words – National 5/Higher/Higher Human </a:t>
            </a:r>
          </a:p>
        </p:txBody>
      </p:sp>
      <p:graphicFrame>
        <p:nvGraphicFramePr>
          <p:cNvPr id="5" name="Content Placeholder 2">
            <a:extLst>
              <a:ext uri="{FF2B5EF4-FFF2-40B4-BE49-F238E27FC236}">
                <a16:creationId xmlns:a16="http://schemas.microsoft.com/office/drawing/2014/main" id="{05D921A8-DE1B-4F5A-8087-E31EF3C72EB4}"/>
              </a:ext>
            </a:extLst>
          </p:cNvPr>
          <p:cNvGraphicFramePr>
            <a:graphicFrameLocks noGrp="1"/>
          </p:cNvGraphicFramePr>
          <p:nvPr>
            <p:ph idx="1"/>
            <p:extLst>
              <p:ext uri="{D42A27DB-BD31-4B8C-83A1-F6EECF244321}">
                <p14:modId xmlns:p14="http://schemas.microsoft.com/office/powerpoint/2010/main" val="2812447251"/>
              </p:ext>
            </p:extLst>
          </p:nvPr>
        </p:nvGraphicFramePr>
        <p:xfrm>
          <a:off x="838200" y="1825624"/>
          <a:ext cx="10515600" cy="4791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43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4162F-0E15-4B4C-8EF1-35FA01182045}"/>
              </a:ext>
            </a:extLst>
          </p:cNvPr>
          <p:cNvSpPr>
            <a:spLocks noGrp="1"/>
          </p:cNvSpPr>
          <p:nvPr>
            <p:ph type="title"/>
          </p:nvPr>
        </p:nvSpPr>
        <p:spPr/>
        <p:txBody>
          <a:bodyPr>
            <a:normAutofit fontScale="90000"/>
          </a:bodyPr>
          <a:lstStyle/>
          <a:p>
            <a:r>
              <a:rPr lang="en-US" dirty="0"/>
              <a:t>Command Words – Advanced Higher (National 5/Higher/Higher Human plus the following)</a:t>
            </a:r>
          </a:p>
        </p:txBody>
      </p:sp>
      <p:graphicFrame>
        <p:nvGraphicFramePr>
          <p:cNvPr id="5" name="Content Placeholder 2">
            <a:extLst>
              <a:ext uri="{FF2B5EF4-FFF2-40B4-BE49-F238E27FC236}">
                <a16:creationId xmlns:a16="http://schemas.microsoft.com/office/drawing/2014/main" id="{05D921A8-DE1B-4F5A-8087-E31EF3C72EB4}"/>
              </a:ext>
            </a:extLst>
          </p:cNvPr>
          <p:cNvGraphicFramePr>
            <a:graphicFrameLocks noGrp="1"/>
          </p:cNvGraphicFramePr>
          <p:nvPr>
            <p:ph idx="1"/>
            <p:extLst>
              <p:ext uri="{D42A27DB-BD31-4B8C-83A1-F6EECF244321}">
                <p14:modId xmlns:p14="http://schemas.microsoft.com/office/powerpoint/2010/main" val="27840415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9282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4"/>
              </a:gs>
              <a:gs pos="25000">
                <a:schemeClr val="accent4"/>
              </a:gs>
              <a:gs pos="94000">
                <a:schemeClr val="accent2"/>
              </a:gs>
              <a:gs pos="100000">
                <a:schemeClr val="accent2"/>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60A8769-FC4C-6744-AB58-42A76FDCDA8E}"/>
              </a:ext>
            </a:extLst>
          </p:cNvPr>
          <p:cNvSpPr>
            <a:spLocks noGrp="1"/>
          </p:cNvSpPr>
          <p:nvPr>
            <p:ph type="title"/>
          </p:nvPr>
        </p:nvSpPr>
        <p:spPr>
          <a:xfrm>
            <a:off x="640079" y="2053641"/>
            <a:ext cx="3669161" cy="2760098"/>
          </a:xfrm>
        </p:spPr>
        <p:txBody>
          <a:bodyPr>
            <a:normAutofit fontScale="90000"/>
          </a:bodyPr>
          <a:lstStyle/>
          <a:p>
            <a:pPr algn="ctr"/>
            <a:r>
              <a:rPr lang="en-US" sz="6600" dirty="0">
                <a:solidFill>
                  <a:srgbClr val="FFFFFF"/>
                </a:solidFill>
              </a:rPr>
              <a:t>Useful websites – all levels</a:t>
            </a:r>
          </a:p>
        </p:txBody>
      </p:sp>
      <p:sp>
        <p:nvSpPr>
          <p:cNvPr id="3" name="Content Placeholder 2">
            <a:extLst>
              <a:ext uri="{FF2B5EF4-FFF2-40B4-BE49-F238E27FC236}">
                <a16:creationId xmlns:a16="http://schemas.microsoft.com/office/drawing/2014/main" id="{601C9479-19A7-274D-AB8D-FCB50C2F89D4}"/>
              </a:ext>
            </a:extLst>
          </p:cNvPr>
          <p:cNvSpPr>
            <a:spLocks noGrp="1"/>
          </p:cNvSpPr>
          <p:nvPr>
            <p:ph idx="1"/>
          </p:nvPr>
        </p:nvSpPr>
        <p:spPr>
          <a:xfrm>
            <a:off x="6090574" y="0"/>
            <a:ext cx="6101426" cy="6858000"/>
          </a:xfrm>
        </p:spPr>
        <p:txBody>
          <a:bodyPr anchor="ctr">
            <a:normAutofit fontScale="92500" lnSpcReduction="20000"/>
          </a:bodyPr>
          <a:lstStyle/>
          <a:p>
            <a:pPr marL="0" indent="0">
              <a:buNone/>
            </a:pPr>
            <a:r>
              <a:rPr lang="en-US" sz="3600" dirty="0">
                <a:solidFill>
                  <a:srgbClr val="000000"/>
                </a:solidFill>
                <a:hlinkClick r:id="rId3"/>
              </a:rPr>
              <a:t>SQA past papers</a:t>
            </a:r>
            <a:r>
              <a:rPr lang="en-US" sz="3600" dirty="0">
                <a:solidFill>
                  <a:srgbClr val="000000"/>
                </a:solidFill>
              </a:rPr>
              <a:t> (just amend level and subject where necessary)</a:t>
            </a:r>
          </a:p>
          <a:p>
            <a:pPr marL="0" indent="0">
              <a:buNone/>
            </a:pPr>
            <a:endParaRPr lang="en-US" sz="3600" dirty="0">
              <a:solidFill>
                <a:srgbClr val="000000"/>
              </a:solidFill>
            </a:endParaRPr>
          </a:p>
          <a:p>
            <a:pPr marL="0" indent="0">
              <a:buNone/>
            </a:pPr>
            <a:r>
              <a:rPr lang="en-US" sz="3600" dirty="0">
                <a:solidFill>
                  <a:srgbClr val="000000"/>
                </a:solidFill>
              </a:rPr>
              <a:t>BBC Bitesize</a:t>
            </a:r>
          </a:p>
          <a:p>
            <a:r>
              <a:rPr lang="en-US" sz="3600" dirty="0">
                <a:solidFill>
                  <a:srgbClr val="000000"/>
                </a:solidFill>
                <a:hlinkClick r:id="rId4"/>
              </a:rPr>
              <a:t>National 5</a:t>
            </a:r>
            <a:endParaRPr lang="en-US" sz="3600" dirty="0">
              <a:solidFill>
                <a:srgbClr val="000000"/>
              </a:solidFill>
            </a:endParaRPr>
          </a:p>
          <a:p>
            <a:r>
              <a:rPr lang="en-US" sz="3600" dirty="0">
                <a:solidFill>
                  <a:srgbClr val="000000"/>
                </a:solidFill>
                <a:hlinkClick r:id="rId5"/>
              </a:rPr>
              <a:t>Higher</a:t>
            </a:r>
            <a:endParaRPr lang="en-US" sz="3600" dirty="0">
              <a:solidFill>
                <a:srgbClr val="000000"/>
              </a:solidFill>
            </a:endParaRPr>
          </a:p>
          <a:p>
            <a:r>
              <a:rPr lang="en-US" sz="3600" dirty="0">
                <a:solidFill>
                  <a:srgbClr val="000000"/>
                </a:solidFill>
                <a:hlinkClick r:id="rId6"/>
              </a:rPr>
              <a:t>Human Biology</a:t>
            </a:r>
            <a:endParaRPr lang="en-US" sz="3600" dirty="0">
              <a:solidFill>
                <a:srgbClr val="000000"/>
              </a:solidFill>
            </a:endParaRPr>
          </a:p>
          <a:p>
            <a:pPr marL="0" indent="0">
              <a:buNone/>
            </a:pPr>
            <a:endParaRPr lang="en-US" sz="3600" dirty="0">
              <a:solidFill>
                <a:srgbClr val="000000"/>
              </a:solidFill>
            </a:endParaRPr>
          </a:p>
          <a:p>
            <a:pPr marL="0" indent="0">
              <a:buNone/>
            </a:pPr>
            <a:r>
              <a:rPr lang="en-GB" sz="3600" dirty="0">
                <a:solidFill>
                  <a:srgbClr val="000000"/>
                </a:solidFill>
                <a:hlinkClick r:id="rId7"/>
              </a:rPr>
              <a:t>Scholar</a:t>
            </a:r>
            <a:r>
              <a:rPr lang="en-GB" sz="3600" dirty="0">
                <a:solidFill>
                  <a:srgbClr val="000000"/>
                </a:solidFill>
              </a:rPr>
              <a:t> (Login required – access via Glow)</a:t>
            </a:r>
          </a:p>
          <a:p>
            <a:pPr marL="0" indent="0">
              <a:buNone/>
            </a:pPr>
            <a:endParaRPr lang="en-GB" sz="3600" dirty="0">
              <a:solidFill>
                <a:srgbClr val="000000"/>
              </a:solidFill>
            </a:endParaRPr>
          </a:p>
          <a:p>
            <a:pPr marL="0" indent="0">
              <a:buNone/>
            </a:pPr>
            <a:r>
              <a:rPr lang="en-GB" sz="3600" dirty="0">
                <a:solidFill>
                  <a:srgbClr val="000000"/>
                </a:solidFill>
                <a:hlinkClick r:id="rId8"/>
              </a:rPr>
              <a:t>Amoeba sisters</a:t>
            </a:r>
            <a:r>
              <a:rPr lang="en-GB" sz="3600" dirty="0">
                <a:solidFill>
                  <a:srgbClr val="000000"/>
                </a:solidFill>
              </a:rPr>
              <a:t> - videos</a:t>
            </a:r>
          </a:p>
          <a:p>
            <a:pPr marL="0" indent="0">
              <a:buNone/>
            </a:pPr>
            <a:endParaRPr lang="en-GB" sz="3600" dirty="0">
              <a:solidFill>
                <a:srgbClr val="000000"/>
              </a:solidFill>
            </a:endParaRPr>
          </a:p>
          <a:p>
            <a:pPr marL="0" indent="0">
              <a:buNone/>
            </a:pPr>
            <a:r>
              <a:rPr lang="en-GB" sz="3600" dirty="0">
                <a:solidFill>
                  <a:srgbClr val="000000"/>
                </a:solidFill>
                <a:hlinkClick r:id="rId9"/>
              </a:rPr>
              <a:t>Biology Crash Course</a:t>
            </a:r>
            <a:r>
              <a:rPr lang="en-GB" sz="3600" dirty="0">
                <a:solidFill>
                  <a:srgbClr val="000000"/>
                </a:solidFill>
              </a:rPr>
              <a:t> - videos</a:t>
            </a:r>
            <a:endParaRPr lang="en-US" sz="3600" dirty="0">
              <a:solidFill>
                <a:srgbClr val="000000"/>
              </a:solidFill>
            </a:endParaRPr>
          </a:p>
        </p:txBody>
      </p:sp>
    </p:spTree>
    <p:extLst>
      <p:ext uri="{BB962C8B-B14F-4D97-AF65-F5344CB8AC3E}">
        <p14:creationId xmlns:p14="http://schemas.microsoft.com/office/powerpoint/2010/main" val="3362088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4"/>
              </a:gs>
              <a:gs pos="25000">
                <a:schemeClr val="accent4"/>
              </a:gs>
              <a:gs pos="94000">
                <a:schemeClr val="accent2"/>
              </a:gs>
              <a:gs pos="100000">
                <a:schemeClr val="accent2"/>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C920402-08D8-194F-8610-72F0AD9ABAB7}"/>
              </a:ext>
            </a:extLst>
          </p:cNvPr>
          <p:cNvSpPr>
            <a:spLocks noGrp="1"/>
          </p:cNvSpPr>
          <p:nvPr>
            <p:ph type="title"/>
          </p:nvPr>
        </p:nvSpPr>
        <p:spPr>
          <a:xfrm>
            <a:off x="640079" y="2053641"/>
            <a:ext cx="3669161" cy="2760098"/>
          </a:xfrm>
        </p:spPr>
        <p:txBody>
          <a:bodyPr>
            <a:normAutofit/>
          </a:bodyPr>
          <a:lstStyle/>
          <a:p>
            <a:pPr algn="ctr"/>
            <a:r>
              <a:rPr lang="en-US" sz="6600" dirty="0">
                <a:solidFill>
                  <a:srgbClr val="FFFFFF"/>
                </a:solidFill>
              </a:rPr>
              <a:t>Useful websites</a:t>
            </a:r>
          </a:p>
        </p:txBody>
      </p:sp>
      <p:sp>
        <p:nvSpPr>
          <p:cNvPr id="3" name="Content Placeholder 2">
            <a:extLst>
              <a:ext uri="{FF2B5EF4-FFF2-40B4-BE49-F238E27FC236}">
                <a16:creationId xmlns:a16="http://schemas.microsoft.com/office/drawing/2014/main" id="{038D9DCF-5ED6-AD4F-A8C9-18DD1FBF667B}"/>
              </a:ext>
            </a:extLst>
          </p:cNvPr>
          <p:cNvSpPr>
            <a:spLocks noGrp="1"/>
          </p:cNvSpPr>
          <p:nvPr>
            <p:ph idx="1"/>
          </p:nvPr>
        </p:nvSpPr>
        <p:spPr>
          <a:xfrm>
            <a:off x="5727032" y="0"/>
            <a:ext cx="6464968" cy="6858000"/>
          </a:xfrm>
        </p:spPr>
        <p:txBody>
          <a:bodyPr anchor="ctr">
            <a:normAutofit fontScale="92500" lnSpcReduction="20000"/>
          </a:bodyPr>
          <a:lstStyle/>
          <a:p>
            <a:pPr marL="0" indent="0">
              <a:buNone/>
            </a:pPr>
            <a:r>
              <a:rPr lang="en-US" sz="2400" dirty="0">
                <a:solidFill>
                  <a:srgbClr val="000000"/>
                </a:solidFill>
              </a:rPr>
              <a:t>National 5 Biology</a:t>
            </a:r>
          </a:p>
          <a:p>
            <a:r>
              <a:rPr lang="en-GB" sz="2400" dirty="0">
                <a:solidFill>
                  <a:srgbClr val="000000"/>
                </a:solidFill>
                <a:hlinkClick r:id="rId3"/>
              </a:rPr>
              <a:t>Mrs Stobo You Tube Channel </a:t>
            </a:r>
            <a:r>
              <a:rPr lang="en-GB" sz="2400" dirty="0">
                <a:solidFill>
                  <a:srgbClr val="000000"/>
                </a:solidFill>
              </a:rPr>
              <a:t>- N5 presentations and talk throughs of PS Questions</a:t>
            </a:r>
          </a:p>
          <a:p>
            <a:r>
              <a:rPr lang="en-GB" sz="2400" dirty="0">
                <a:solidFill>
                  <a:srgbClr val="000000"/>
                </a:solidFill>
                <a:hlinkClick r:id="rId4"/>
              </a:rPr>
              <a:t>Biology online</a:t>
            </a:r>
            <a:r>
              <a:rPr lang="en-GB" sz="2400" dirty="0">
                <a:solidFill>
                  <a:srgbClr val="000000"/>
                </a:solidFill>
              </a:rPr>
              <a:t> – course information</a:t>
            </a:r>
          </a:p>
          <a:p>
            <a:pPr marL="0" indent="0">
              <a:buNone/>
            </a:pPr>
            <a:endParaRPr lang="en-US" sz="2400" dirty="0">
              <a:solidFill>
                <a:srgbClr val="000000"/>
              </a:solidFill>
            </a:endParaRPr>
          </a:p>
          <a:p>
            <a:pPr marL="0" indent="0">
              <a:buNone/>
            </a:pPr>
            <a:r>
              <a:rPr lang="en-US" sz="2400" dirty="0">
                <a:solidFill>
                  <a:srgbClr val="000000"/>
                </a:solidFill>
              </a:rPr>
              <a:t>Higher Biology</a:t>
            </a:r>
          </a:p>
          <a:p>
            <a:r>
              <a:rPr lang="en-GB" sz="2400" dirty="0">
                <a:solidFill>
                  <a:srgbClr val="000000"/>
                </a:solidFill>
                <a:hlinkClick r:id="rId5"/>
              </a:rPr>
              <a:t>The Higher Biology Podcast</a:t>
            </a:r>
            <a:endParaRPr lang="en-US" sz="2400" dirty="0">
              <a:solidFill>
                <a:srgbClr val="000000"/>
              </a:solidFill>
            </a:endParaRPr>
          </a:p>
          <a:p>
            <a:r>
              <a:rPr lang="en-GB" sz="2400" dirty="0">
                <a:solidFill>
                  <a:srgbClr val="000000"/>
                </a:solidFill>
                <a:hlinkClick r:id="rId3"/>
              </a:rPr>
              <a:t>Mrs Stobo You Tube Channel </a:t>
            </a:r>
            <a:r>
              <a:rPr lang="en-GB" sz="2400" dirty="0">
                <a:solidFill>
                  <a:srgbClr val="000000"/>
                </a:solidFill>
              </a:rPr>
              <a:t>- Higher Bio presentations and talk throughs of PS Questions</a:t>
            </a:r>
          </a:p>
          <a:p>
            <a:r>
              <a:rPr lang="en-GB" sz="2400" dirty="0">
                <a:solidFill>
                  <a:srgbClr val="000000"/>
                </a:solidFill>
                <a:hlinkClick r:id="rId6"/>
              </a:rPr>
              <a:t>Jennifer Kennedy resource website </a:t>
            </a:r>
            <a:r>
              <a:rPr lang="en-GB" sz="2400" dirty="0">
                <a:solidFill>
                  <a:srgbClr val="000000"/>
                </a:solidFill>
              </a:rPr>
              <a:t>- Higher Biology</a:t>
            </a:r>
          </a:p>
          <a:p>
            <a:r>
              <a:rPr lang="en-GB" sz="2400" dirty="0">
                <a:solidFill>
                  <a:srgbClr val="000000"/>
                </a:solidFill>
                <a:hlinkClick r:id="rId7"/>
              </a:rPr>
              <a:t>Biology online</a:t>
            </a:r>
            <a:r>
              <a:rPr lang="en-GB" sz="2400" dirty="0">
                <a:solidFill>
                  <a:srgbClr val="000000"/>
                </a:solidFill>
              </a:rPr>
              <a:t> – course information </a:t>
            </a:r>
          </a:p>
          <a:p>
            <a:pPr marL="0" indent="0">
              <a:buNone/>
            </a:pPr>
            <a:endParaRPr lang="en-US" sz="2400" dirty="0">
              <a:solidFill>
                <a:srgbClr val="000000"/>
              </a:solidFill>
            </a:endParaRPr>
          </a:p>
          <a:p>
            <a:pPr marL="0" indent="0">
              <a:buNone/>
            </a:pPr>
            <a:r>
              <a:rPr lang="en-US" sz="2400" dirty="0">
                <a:solidFill>
                  <a:srgbClr val="000000"/>
                </a:solidFill>
              </a:rPr>
              <a:t>Higher Human Biology</a:t>
            </a:r>
          </a:p>
          <a:p>
            <a:r>
              <a:rPr lang="en-US" sz="2400" dirty="0">
                <a:solidFill>
                  <a:srgbClr val="000000"/>
                </a:solidFill>
                <a:hlinkClick r:id="rId8"/>
              </a:rPr>
              <a:t>The Biology Coach</a:t>
            </a:r>
            <a:r>
              <a:rPr lang="en-US" sz="2400" dirty="0">
                <a:solidFill>
                  <a:srgbClr val="000000"/>
                </a:solidFill>
              </a:rPr>
              <a:t> (</a:t>
            </a:r>
            <a:r>
              <a:rPr lang="en-GB" sz="2400" dirty="0">
                <a:solidFill>
                  <a:srgbClr val="000000"/>
                </a:solidFill>
              </a:rPr>
              <a:t>Annie </a:t>
            </a:r>
            <a:r>
              <a:rPr lang="en-GB" sz="2400" dirty="0" err="1">
                <a:solidFill>
                  <a:srgbClr val="000000"/>
                </a:solidFill>
              </a:rPr>
              <a:t>McRobbie</a:t>
            </a:r>
            <a:r>
              <a:rPr lang="en-GB" sz="2400" dirty="0">
                <a:solidFill>
                  <a:srgbClr val="000000"/>
                </a:solidFill>
              </a:rPr>
              <a:t>)</a:t>
            </a:r>
          </a:p>
          <a:p>
            <a:r>
              <a:rPr lang="en-GB" sz="2400" dirty="0">
                <a:solidFill>
                  <a:srgbClr val="000000"/>
                </a:solidFill>
                <a:hlinkClick r:id="rId9"/>
              </a:rPr>
              <a:t>Biology online</a:t>
            </a:r>
            <a:r>
              <a:rPr lang="en-GB" sz="2400" dirty="0">
                <a:solidFill>
                  <a:srgbClr val="000000"/>
                </a:solidFill>
              </a:rPr>
              <a:t> – course information</a:t>
            </a:r>
          </a:p>
          <a:p>
            <a:pPr marL="0" indent="0">
              <a:buNone/>
            </a:pPr>
            <a:endParaRPr lang="en-US" sz="2400" dirty="0">
              <a:solidFill>
                <a:srgbClr val="000000"/>
              </a:solidFill>
            </a:endParaRPr>
          </a:p>
          <a:p>
            <a:pPr marL="0" indent="0">
              <a:buNone/>
            </a:pPr>
            <a:r>
              <a:rPr lang="en-US" sz="2400" dirty="0">
                <a:solidFill>
                  <a:srgbClr val="000000"/>
                </a:solidFill>
              </a:rPr>
              <a:t>Advanced Higher Biology</a:t>
            </a:r>
          </a:p>
          <a:p>
            <a:r>
              <a:rPr lang="en-GB" sz="2400" dirty="0">
                <a:solidFill>
                  <a:srgbClr val="000000"/>
                </a:solidFill>
                <a:hlinkClick r:id="rId6"/>
              </a:rPr>
              <a:t>Jennifer Kennedy resource website </a:t>
            </a:r>
            <a:r>
              <a:rPr lang="en-GB" sz="2400" dirty="0">
                <a:solidFill>
                  <a:srgbClr val="000000"/>
                </a:solidFill>
              </a:rPr>
              <a:t>– (coming soon)</a:t>
            </a:r>
          </a:p>
          <a:p>
            <a:r>
              <a:rPr lang="en-GB" sz="2400" dirty="0">
                <a:solidFill>
                  <a:srgbClr val="000000"/>
                </a:solidFill>
                <a:hlinkClick r:id="rId10"/>
              </a:rPr>
              <a:t>The Biology Coach </a:t>
            </a:r>
            <a:r>
              <a:rPr lang="en-GB" sz="2400" dirty="0">
                <a:solidFill>
                  <a:srgbClr val="000000"/>
                </a:solidFill>
              </a:rPr>
              <a:t>(Annie McRobbie)</a:t>
            </a:r>
            <a:endParaRPr lang="en-US" sz="2400" dirty="0">
              <a:solidFill>
                <a:srgbClr val="000000"/>
              </a:solidFill>
            </a:endParaRPr>
          </a:p>
        </p:txBody>
      </p:sp>
    </p:spTree>
    <p:extLst>
      <p:ext uri="{BB962C8B-B14F-4D97-AF65-F5344CB8AC3E}">
        <p14:creationId xmlns:p14="http://schemas.microsoft.com/office/powerpoint/2010/main" val="3627362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57D4A72-F4F1-498A-B083-59E8C50B7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4"/>
              </a:gs>
              <a:gs pos="25000">
                <a:schemeClr val="accent4"/>
              </a:gs>
              <a:gs pos="94000">
                <a:schemeClr val="accent2"/>
              </a:gs>
              <a:gs pos="100000">
                <a:schemeClr val="accent2"/>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C7FF3303-6FC3-4637-A201-B4CCC1C992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220636" cy="6858000"/>
          </a:xfrm>
          <a:prstGeom prst="rect">
            <a:avLst/>
          </a:prstGeom>
        </p:spPr>
      </p:pic>
      <p:sp>
        <p:nvSpPr>
          <p:cNvPr id="2" name="Title 1">
            <a:extLst>
              <a:ext uri="{FF2B5EF4-FFF2-40B4-BE49-F238E27FC236}">
                <a16:creationId xmlns:a16="http://schemas.microsoft.com/office/drawing/2014/main" id="{1477B90F-B795-2A4D-B63D-FF7380A4BDDE}"/>
              </a:ext>
            </a:extLst>
          </p:cNvPr>
          <p:cNvSpPr>
            <a:spLocks noGrp="1"/>
          </p:cNvSpPr>
          <p:nvPr>
            <p:ph type="title"/>
          </p:nvPr>
        </p:nvSpPr>
        <p:spPr>
          <a:xfrm>
            <a:off x="640079" y="2023236"/>
            <a:ext cx="3659777" cy="2820908"/>
          </a:xfrm>
        </p:spPr>
        <p:txBody>
          <a:bodyPr>
            <a:normAutofit/>
          </a:bodyPr>
          <a:lstStyle/>
          <a:p>
            <a:pPr algn="ctr"/>
            <a:r>
              <a:rPr lang="en-US" sz="6000" dirty="0">
                <a:solidFill>
                  <a:srgbClr val="FFFFFF"/>
                </a:solidFill>
              </a:rPr>
              <a:t>Useful mobile apps</a:t>
            </a:r>
          </a:p>
        </p:txBody>
      </p:sp>
      <p:graphicFrame>
        <p:nvGraphicFramePr>
          <p:cNvPr id="14" name="Content Placeholder 2">
            <a:extLst>
              <a:ext uri="{FF2B5EF4-FFF2-40B4-BE49-F238E27FC236}">
                <a16:creationId xmlns:a16="http://schemas.microsoft.com/office/drawing/2014/main" id="{DF4E2184-2BB9-4743-BE8B-CD66CC67BB2E}"/>
              </a:ext>
            </a:extLst>
          </p:cNvPr>
          <p:cNvGraphicFramePr>
            <a:graphicFrameLocks noGrp="1"/>
          </p:cNvGraphicFramePr>
          <p:nvPr>
            <p:ph idx="1"/>
            <p:extLst>
              <p:ext uri="{D42A27DB-BD31-4B8C-83A1-F6EECF244321}">
                <p14:modId xmlns:p14="http://schemas.microsoft.com/office/powerpoint/2010/main" val="2102015183"/>
              </p:ext>
            </p:extLst>
          </p:nvPr>
        </p:nvGraphicFramePr>
        <p:xfrm>
          <a:off x="6355080" y="955653"/>
          <a:ext cx="5029200" cy="4947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3751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CA0199B-1D47-C94D-8FBD-7EBD4933ADC6}"/>
              </a:ext>
            </a:extLst>
          </p:cNvPr>
          <p:cNvSpPr>
            <a:spLocks noGrp="1"/>
          </p:cNvSpPr>
          <p:nvPr>
            <p:ph type="title"/>
          </p:nvPr>
        </p:nvSpPr>
        <p:spPr>
          <a:xfrm>
            <a:off x="640079" y="2053641"/>
            <a:ext cx="3669161" cy="2760098"/>
          </a:xfrm>
        </p:spPr>
        <p:txBody>
          <a:bodyPr>
            <a:normAutofit fontScale="90000"/>
          </a:bodyPr>
          <a:lstStyle/>
          <a:p>
            <a:pPr algn="ctr"/>
            <a:r>
              <a:rPr lang="en-US" sz="5400" dirty="0">
                <a:solidFill>
                  <a:srgbClr val="FFFFFF"/>
                </a:solidFill>
              </a:rPr>
              <a:t>SQA</a:t>
            </a:r>
            <a:br>
              <a:rPr lang="en-US" sz="5400" dirty="0">
                <a:solidFill>
                  <a:srgbClr val="FFFFFF"/>
                </a:solidFill>
              </a:rPr>
            </a:br>
            <a:r>
              <a:rPr lang="en-US" sz="5400" dirty="0">
                <a:solidFill>
                  <a:srgbClr val="FFFFFF"/>
                </a:solidFill>
              </a:rPr>
              <a:t>Course Specification</a:t>
            </a:r>
          </a:p>
        </p:txBody>
      </p:sp>
      <p:sp>
        <p:nvSpPr>
          <p:cNvPr id="3" name="Content Placeholder 2">
            <a:extLst>
              <a:ext uri="{FF2B5EF4-FFF2-40B4-BE49-F238E27FC236}">
                <a16:creationId xmlns:a16="http://schemas.microsoft.com/office/drawing/2014/main" id="{9E736A90-F555-6C4F-88AE-3133274AF157}"/>
              </a:ext>
            </a:extLst>
          </p:cNvPr>
          <p:cNvSpPr>
            <a:spLocks noGrp="1"/>
          </p:cNvSpPr>
          <p:nvPr>
            <p:ph idx="1"/>
          </p:nvPr>
        </p:nvSpPr>
        <p:spPr>
          <a:xfrm>
            <a:off x="6090574" y="801866"/>
            <a:ext cx="5306084" cy="5230634"/>
          </a:xfrm>
        </p:spPr>
        <p:txBody>
          <a:bodyPr anchor="ctr">
            <a:normAutofit/>
          </a:bodyPr>
          <a:lstStyle/>
          <a:p>
            <a:pPr marL="0" indent="0">
              <a:buNone/>
            </a:pPr>
            <a:r>
              <a:rPr lang="en-US" sz="3600" dirty="0">
                <a:solidFill>
                  <a:srgbClr val="000000"/>
                </a:solidFill>
                <a:hlinkClick r:id="rId3"/>
              </a:rPr>
              <a:t>National 5 Biology</a:t>
            </a:r>
            <a:endParaRPr lang="en-US" sz="3600" dirty="0">
              <a:solidFill>
                <a:srgbClr val="000000"/>
              </a:solidFill>
            </a:endParaRPr>
          </a:p>
          <a:p>
            <a:pPr marL="0" indent="0">
              <a:buNone/>
            </a:pPr>
            <a:endParaRPr lang="en-US" sz="3600" dirty="0">
              <a:solidFill>
                <a:srgbClr val="000000"/>
              </a:solidFill>
            </a:endParaRPr>
          </a:p>
          <a:p>
            <a:pPr marL="0" indent="0">
              <a:buNone/>
            </a:pPr>
            <a:r>
              <a:rPr lang="en-US" sz="3600" dirty="0">
                <a:solidFill>
                  <a:srgbClr val="000000"/>
                </a:solidFill>
                <a:hlinkClick r:id="rId4"/>
              </a:rPr>
              <a:t>Higher Biology</a:t>
            </a:r>
            <a:endParaRPr lang="en-US" sz="3600" dirty="0">
              <a:solidFill>
                <a:srgbClr val="000000"/>
              </a:solidFill>
            </a:endParaRPr>
          </a:p>
          <a:p>
            <a:pPr marL="0" indent="0">
              <a:buNone/>
            </a:pPr>
            <a:endParaRPr lang="en-US" sz="3600" dirty="0">
              <a:solidFill>
                <a:srgbClr val="000000"/>
              </a:solidFill>
            </a:endParaRPr>
          </a:p>
          <a:p>
            <a:pPr marL="0" indent="0">
              <a:buNone/>
            </a:pPr>
            <a:r>
              <a:rPr lang="en-US" sz="3600" dirty="0">
                <a:solidFill>
                  <a:srgbClr val="000000"/>
                </a:solidFill>
                <a:hlinkClick r:id="rId5"/>
              </a:rPr>
              <a:t>Higher Human Biology</a:t>
            </a:r>
            <a:endParaRPr lang="en-US" sz="3600" dirty="0">
              <a:solidFill>
                <a:srgbClr val="000000"/>
              </a:solidFill>
            </a:endParaRPr>
          </a:p>
          <a:p>
            <a:pPr marL="0" indent="0">
              <a:buNone/>
            </a:pPr>
            <a:endParaRPr lang="en-US" sz="3600" dirty="0">
              <a:solidFill>
                <a:srgbClr val="000000"/>
              </a:solidFill>
            </a:endParaRPr>
          </a:p>
          <a:p>
            <a:pPr marL="0" indent="0">
              <a:buNone/>
            </a:pPr>
            <a:r>
              <a:rPr lang="en-US" sz="3600" dirty="0">
                <a:solidFill>
                  <a:srgbClr val="000000"/>
                </a:solidFill>
                <a:hlinkClick r:id="rId6"/>
              </a:rPr>
              <a:t>Advanced Higher Biology</a:t>
            </a:r>
            <a:endParaRPr lang="en-US" sz="3600" dirty="0">
              <a:solidFill>
                <a:srgbClr val="000000"/>
              </a:solidFill>
            </a:endParaRPr>
          </a:p>
        </p:txBody>
      </p:sp>
    </p:spTree>
    <p:extLst>
      <p:ext uri="{BB962C8B-B14F-4D97-AF65-F5344CB8AC3E}">
        <p14:creationId xmlns:p14="http://schemas.microsoft.com/office/powerpoint/2010/main" val="3163450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59D4025-D5F5-0241-B37E-7AC7B4B7D4CA}"/>
              </a:ext>
            </a:extLst>
          </p:cNvPr>
          <p:cNvSpPr>
            <a:spLocks noGrp="1"/>
          </p:cNvSpPr>
          <p:nvPr>
            <p:ph type="title"/>
          </p:nvPr>
        </p:nvSpPr>
        <p:spPr>
          <a:xfrm>
            <a:off x="640079" y="2053641"/>
            <a:ext cx="3669161" cy="2760098"/>
          </a:xfrm>
        </p:spPr>
        <p:txBody>
          <a:bodyPr>
            <a:normAutofit fontScale="90000"/>
          </a:bodyPr>
          <a:lstStyle/>
          <a:p>
            <a:pPr algn="ctr"/>
            <a:r>
              <a:rPr lang="en-US" sz="5400" dirty="0">
                <a:solidFill>
                  <a:srgbClr val="FFFFFF"/>
                </a:solidFill>
              </a:rPr>
              <a:t>The structure of revision sessions</a:t>
            </a:r>
          </a:p>
        </p:txBody>
      </p:sp>
      <p:sp>
        <p:nvSpPr>
          <p:cNvPr id="3" name="Content Placeholder 2">
            <a:extLst>
              <a:ext uri="{FF2B5EF4-FFF2-40B4-BE49-F238E27FC236}">
                <a16:creationId xmlns:a16="http://schemas.microsoft.com/office/drawing/2014/main" id="{72DF857F-B948-0540-AEE2-E51396A12E3E}"/>
              </a:ext>
            </a:extLst>
          </p:cNvPr>
          <p:cNvSpPr>
            <a:spLocks noGrp="1"/>
          </p:cNvSpPr>
          <p:nvPr>
            <p:ph idx="1"/>
          </p:nvPr>
        </p:nvSpPr>
        <p:spPr>
          <a:xfrm>
            <a:off x="6090573" y="0"/>
            <a:ext cx="6101425" cy="6858000"/>
          </a:xfrm>
        </p:spPr>
        <p:txBody>
          <a:bodyPr anchor="ctr">
            <a:normAutofit lnSpcReduction="10000"/>
          </a:bodyPr>
          <a:lstStyle/>
          <a:p>
            <a:r>
              <a:rPr lang="en-GB" sz="2400" dirty="0">
                <a:solidFill>
                  <a:srgbClr val="000000"/>
                </a:solidFill>
              </a:rPr>
              <a:t>Have an aim for </a:t>
            </a:r>
            <a:r>
              <a:rPr lang="en-GB" sz="2400" dirty="0">
                <a:solidFill>
                  <a:srgbClr val="FF0000"/>
                </a:solidFill>
              </a:rPr>
              <a:t>each</a:t>
            </a:r>
            <a:r>
              <a:rPr lang="en-GB" sz="2400" dirty="0">
                <a:solidFill>
                  <a:srgbClr val="000000"/>
                </a:solidFill>
              </a:rPr>
              <a:t> session, e.g. 'By the end of </a:t>
            </a:r>
            <a:r>
              <a:rPr lang="en-GB" sz="2400" dirty="0">
                <a:solidFill>
                  <a:srgbClr val="FF0000"/>
                </a:solidFill>
              </a:rPr>
              <a:t>today be able</a:t>
            </a:r>
            <a:r>
              <a:rPr lang="en-GB" sz="2400" dirty="0">
                <a:solidFill>
                  <a:srgbClr val="000000"/>
                </a:solidFill>
              </a:rPr>
              <a:t> to answer questions on photosynthesis’.</a:t>
            </a:r>
          </a:p>
          <a:p>
            <a:r>
              <a:rPr lang="en-GB" sz="2400" dirty="0">
                <a:solidFill>
                  <a:srgbClr val="000000"/>
                </a:solidFill>
              </a:rPr>
              <a:t>While it can be comforting to continue revising what you know, focus on the ‘next steps’ you’ve identified, in conjunction with your teacher, in your evaluation feedback</a:t>
            </a:r>
            <a:endParaRPr lang="en-GB" sz="2400" dirty="0">
              <a:solidFill>
                <a:srgbClr val="000000"/>
              </a:solidFill>
              <a:cs typeface="Calibri"/>
            </a:endParaRPr>
          </a:p>
          <a:p>
            <a:r>
              <a:rPr lang="en-GB" sz="2400" dirty="0">
                <a:solidFill>
                  <a:srgbClr val="000000"/>
                </a:solidFill>
              </a:rPr>
              <a:t>Break down each topic into 'do-able' chunks. Revise each section – </a:t>
            </a:r>
            <a:r>
              <a:rPr lang="en-GB" sz="2400" dirty="0">
                <a:solidFill>
                  <a:srgbClr val="FF0000"/>
                </a:solidFill>
              </a:rPr>
              <a:t>don't</a:t>
            </a:r>
            <a:r>
              <a:rPr lang="en-GB" sz="2400" dirty="0">
                <a:solidFill>
                  <a:srgbClr val="000000"/>
                </a:solidFill>
              </a:rPr>
              <a:t> just read the information. Do something active with it (next slide).</a:t>
            </a:r>
          </a:p>
          <a:p>
            <a:r>
              <a:rPr lang="en-GB" sz="2400" dirty="0">
                <a:solidFill>
                  <a:srgbClr val="000000"/>
                </a:solidFill>
              </a:rPr>
              <a:t>Produce notes (shorter each time you revise a particular area) - noting key points, phrases or words.</a:t>
            </a:r>
          </a:p>
          <a:p>
            <a:r>
              <a:rPr lang="en-GB" sz="2400" dirty="0">
                <a:solidFill>
                  <a:srgbClr val="000000"/>
                </a:solidFill>
              </a:rPr>
              <a:t>Test yourself to see what you have learnt.</a:t>
            </a:r>
            <a:endParaRPr lang="en-GB" sz="2400" dirty="0">
              <a:solidFill>
                <a:srgbClr val="000000"/>
              </a:solidFill>
              <a:cs typeface="Calibri"/>
            </a:endParaRPr>
          </a:p>
          <a:p>
            <a:r>
              <a:rPr lang="en-GB" sz="2400" dirty="0">
                <a:solidFill>
                  <a:srgbClr val="000000"/>
                </a:solidFill>
              </a:rPr>
              <a:t>Tick off the subject on your 'overall list’ so that you can see regular progress.</a:t>
            </a:r>
          </a:p>
          <a:p>
            <a:r>
              <a:rPr lang="en-GB" sz="2400" dirty="0">
                <a:solidFill>
                  <a:srgbClr val="000000"/>
                </a:solidFill>
              </a:rPr>
              <a:t>Revisit your notes briefly after one day, one week and one month, as well as just before the exam.</a:t>
            </a:r>
            <a:endParaRPr lang="en-US" sz="2400" dirty="0">
              <a:solidFill>
                <a:srgbClr val="000000"/>
              </a:solidFill>
            </a:endParaRPr>
          </a:p>
        </p:txBody>
      </p:sp>
    </p:spTree>
    <p:extLst>
      <p:ext uri="{BB962C8B-B14F-4D97-AF65-F5344CB8AC3E}">
        <p14:creationId xmlns:p14="http://schemas.microsoft.com/office/powerpoint/2010/main" val="194619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B9970C3D-36AB-3C4C-AB6C-D72D954ECAD5}"/>
              </a:ext>
            </a:extLst>
          </p:cNvPr>
          <p:cNvGraphicFramePr/>
          <p:nvPr>
            <p:extLst>
              <p:ext uri="{D42A27DB-BD31-4B8C-83A1-F6EECF244321}">
                <p14:modId xmlns:p14="http://schemas.microsoft.com/office/powerpoint/2010/main" val="1147623355"/>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0738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Cloud 5">
            <a:extLst>
              <a:ext uri="{FF2B5EF4-FFF2-40B4-BE49-F238E27FC236}">
                <a16:creationId xmlns:a16="http://schemas.microsoft.com/office/drawing/2014/main" id="{6BBCF906-3AE7-734B-9887-2F948D72E520}"/>
              </a:ext>
            </a:extLst>
          </p:cNvPr>
          <p:cNvSpPr/>
          <p:nvPr/>
        </p:nvSpPr>
        <p:spPr>
          <a:xfrm>
            <a:off x="0" y="4885841"/>
            <a:ext cx="2278251" cy="1999280"/>
          </a:xfrm>
          <a:prstGeom prst="clou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“listen to your brain when it tells you it needs a break/snack”</a:t>
            </a:r>
            <a:endParaRPr lang="en-US" dirty="0"/>
          </a:p>
        </p:txBody>
      </p:sp>
      <p:sp>
        <p:nvSpPr>
          <p:cNvPr id="11" name="Cloud 10">
            <a:extLst>
              <a:ext uri="{FF2B5EF4-FFF2-40B4-BE49-F238E27FC236}">
                <a16:creationId xmlns:a16="http://schemas.microsoft.com/office/drawing/2014/main" id="{180F0A0B-9757-A041-AFAB-BE668DE0A6BE}"/>
              </a:ext>
            </a:extLst>
          </p:cNvPr>
          <p:cNvSpPr/>
          <p:nvPr/>
        </p:nvSpPr>
        <p:spPr>
          <a:xfrm>
            <a:off x="1783309" y="1771839"/>
            <a:ext cx="2353161" cy="1555640"/>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“make a study timetable and allow break times”</a:t>
            </a:r>
            <a:endParaRPr lang="en-US" dirty="0"/>
          </a:p>
        </p:txBody>
      </p:sp>
      <p:sp>
        <p:nvSpPr>
          <p:cNvPr id="12" name="Cloud 11">
            <a:extLst>
              <a:ext uri="{FF2B5EF4-FFF2-40B4-BE49-F238E27FC236}">
                <a16:creationId xmlns:a16="http://schemas.microsoft.com/office/drawing/2014/main" id="{9D3F0A23-883B-FC44-AFA2-574746A6FECC}"/>
              </a:ext>
            </a:extLst>
          </p:cNvPr>
          <p:cNvSpPr/>
          <p:nvPr/>
        </p:nvSpPr>
        <p:spPr>
          <a:xfrm>
            <a:off x="-46191" y="3330725"/>
            <a:ext cx="2278251" cy="1576953"/>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“do lots of small tasks rather than a big one”</a:t>
            </a:r>
          </a:p>
        </p:txBody>
      </p:sp>
      <p:sp>
        <p:nvSpPr>
          <p:cNvPr id="13" name="Cloud 12">
            <a:extLst>
              <a:ext uri="{FF2B5EF4-FFF2-40B4-BE49-F238E27FC236}">
                <a16:creationId xmlns:a16="http://schemas.microsoft.com/office/drawing/2014/main" id="{16E91A6F-6077-AF4A-B283-9EDE07FB7D21}"/>
              </a:ext>
            </a:extLst>
          </p:cNvPr>
          <p:cNvSpPr/>
          <p:nvPr/>
        </p:nvSpPr>
        <p:spPr>
          <a:xfrm>
            <a:off x="4008611" y="1765975"/>
            <a:ext cx="2477146" cy="2033694"/>
          </a:xfrm>
          <a:prstGeom prst="clou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“time yourself doing a full past paper to learn how to manage time”</a:t>
            </a:r>
            <a:endParaRPr lang="en-US" dirty="0"/>
          </a:p>
        </p:txBody>
      </p:sp>
      <p:sp>
        <p:nvSpPr>
          <p:cNvPr id="15" name="Cloud 14">
            <a:extLst>
              <a:ext uri="{FF2B5EF4-FFF2-40B4-BE49-F238E27FC236}">
                <a16:creationId xmlns:a16="http://schemas.microsoft.com/office/drawing/2014/main" id="{DBA94448-1CD4-1648-A96A-8E0E6BB1E042}"/>
              </a:ext>
            </a:extLst>
          </p:cNvPr>
          <p:cNvSpPr/>
          <p:nvPr/>
        </p:nvSpPr>
        <p:spPr>
          <a:xfrm>
            <a:off x="1832586" y="5078466"/>
            <a:ext cx="3383798" cy="2021612"/>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“write flashcards, leave them for a couple of hours then ask a parent/friend to test you on them”</a:t>
            </a:r>
          </a:p>
        </p:txBody>
      </p:sp>
      <p:sp>
        <p:nvSpPr>
          <p:cNvPr id="16" name="Cloud 15">
            <a:extLst>
              <a:ext uri="{FF2B5EF4-FFF2-40B4-BE49-F238E27FC236}">
                <a16:creationId xmlns:a16="http://schemas.microsoft.com/office/drawing/2014/main" id="{3DF9750E-C1E9-DB4F-B7BD-2833B0D45900}"/>
              </a:ext>
            </a:extLst>
          </p:cNvPr>
          <p:cNvSpPr/>
          <p:nvPr/>
        </p:nvSpPr>
        <p:spPr>
          <a:xfrm>
            <a:off x="1843365" y="3379547"/>
            <a:ext cx="2233048" cy="1511086"/>
          </a:xfrm>
          <a:prstGeom prst="clou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“if losing focus, take a short break”</a:t>
            </a:r>
          </a:p>
        </p:txBody>
      </p:sp>
      <p:sp>
        <p:nvSpPr>
          <p:cNvPr id="22" name="Cloud 21">
            <a:extLst>
              <a:ext uri="{FF2B5EF4-FFF2-40B4-BE49-F238E27FC236}">
                <a16:creationId xmlns:a16="http://schemas.microsoft.com/office/drawing/2014/main" id="{DAA7E29A-9747-AB43-91EA-32FD55FE5550}"/>
              </a:ext>
            </a:extLst>
          </p:cNvPr>
          <p:cNvSpPr/>
          <p:nvPr/>
        </p:nvSpPr>
        <p:spPr>
          <a:xfrm>
            <a:off x="3738867" y="3489914"/>
            <a:ext cx="3137563" cy="2177512"/>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“doing past paper questions on areas you struggle with instead of the entire paper at once”</a:t>
            </a:r>
          </a:p>
        </p:txBody>
      </p:sp>
      <p:sp>
        <p:nvSpPr>
          <p:cNvPr id="24" name="Cloud 23">
            <a:extLst>
              <a:ext uri="{FF2B5EF4-FFF2-40B4-BE49-F238E27FC236}">
                <a16:creationId xmlns:a16="http://schemas.microsoft.com/office/drawing/2014/main" id="{A7EBD53C-C410-DD45-934E-7B506A953F87}"/>
              </a:ext>
            </a:extLst>
          </p:cNvPr>
          <p:cNvSpPr/>
          <p:nvPr/>
        </p:nvSpPr>
        <p:spPr>
          <a:xfrm>
            <a:off x="-120638" y="1781101"/>
            <a:ext cx="2225302" cy="1615583"/>
          </a:xfrm>
          <a:prstGeom prst="clou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“think of memory aids for different topics”</a:t>
            </a:r>
          </a:p>
        </p:txBody>
      </p:sp>
      <p:sp>
        <p:nvSpPr>
          <p:cNvPr id="25" name="Cloud 24">
            <a:extLst>
              <a:ext uri="{FF2B5EF4-FFF2-40B4-BE49-F238E27FC236}">
                <a16:creationId xmlns:a16="http://schemas.microsoft.com/office/drawing/2014/main" id="{CFDE02B5-F0AA-7042-B39B-DFEA166BD04B}"/>
              </a:ext>
            </a:extLst>
          </p:cNvPr>
          <p:cNvSpPr/>
          <p:nvPr/>
        </p:nvSpPr>
        <p:spPr>
          <a:xfrm>
            <a:off x="6140307" y="2165946"/>
            <a:ext cx="3454831" cy="2484513"/>
          </a:xfrm>
          <a:prstGeom prst="clou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“using Quizlet to revise with flash cards/ quizzes etc. made by other people to see if you’ve missed anything out”</a:t>
            </a:r>
          </a:p>
        </p:txBody>
      </p:sp>
      <p:sp>
        <p:nvSpPr>
          <p:cNvPr id="28" name="Cloud 27">
            <a:extLst>
              <a:ext uri="{FF2B5EF4-FFF2-40B4-BE49-F238E27FC236}">
                <a16:creationId xmlns:a16="http://schemas.microsoft.com/office/drawing/2014/main" id="{7E39FDF6-0F2E-1F4B-8B43-D7CE24D634C1}"/>
              </a:ext>
            </a:extLst>
          </p:cNvPr>
          <p:cNvSpPr/>
          <p:nvPr/>
        </p:nvSpPr>
        <p:spPr>
          <a:xfrm>
            <a:off x="2565583" y="-85066"/>
            <a:ext cx="4073948" cy="1962734"/>
          </a:xfrm>
          <a:prstGeom prst="clou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“do past paper questions under exam conditions (no notes, with a clock) and bring them in to be marked by the teacher”</a:t>
            </a:r>
          </a:p>
        </p:txBody>
      </p:sp>
      <p:sp>
        <p:nvSpPr>
          <p:cNvPr id="29" name="Cloud 28">
            <a:extLst>
              <a:ext uri="{FF2B5EF4-FFF2-40B4-BE49-F238E27FC236}">
                <a16:creationId xmlns:a16="http://schemas.microsoft.com/office/drawing/2014/main" id="{F00DB44B-7B32-4A42-AF6E-3EDE6418F66B}"/>
              </a:ext>
            </a:extLst>
          </p:cNvPr>
          <p:cNvSpPr/>
          <p:nvPr/>
        </p:nvSpPr>
        <p:spPr>
          <a:xfrm>
            <a:off x="-32685" y="42288"/>
            <a:ext cx="3013296" cy="1939205"/>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“practice exam type questions to refine your skills”</a:t>
            </a:r>
          </a:p>
        </p:txBody>
      </p:sp>
      <p:sp>
        <p:nvSpPr>
          <p:cNvPr id="30" name="Cloud 29">
            <a:extLst>
              <a:ext uri="{FF2B5EF4-FFF2-40B4-BE49-F238E27FC236}">
                <a16:creationId xmlns:a16="http://schemas.microsoft.com/office/drawing/2014/main" id="{5C633756-8A5D-7E40-87D0-68D7E81A855D}"/>
              </a:ext>
            </a:extLst>
          </p:cNvPr>
          <p:cNvSpPr/>
          <p:nvPr/>
        </p:nvSpPr>
        <p:spPr>
          <a:xfrm>
            <a:off x="5819286" y="4626113"/>
            <a:ext cx="4214406" cy="2656536"/>
          </a:xfrm>
          <a:prstGeom prst="cloud">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“flash cards or neat, colourful posters. When things are appealing to the eye you are more likely to enjoy studying and learn the knowledge. Trust me”</a:t>
            </a:r>
          </a:p>
        </p:txBody>
      </p:sp>
      <p:sp>
        <p:nvSpPr>
          <p:cNvPr id="20" name="Cloud 19">
            <a:extLst>
              <a:ext uri="{FF2B5EF4-FFF2-40B4-BE49-F238E27FC236}">
                <a16:creationId xmlns:a16="http://schemas.microsoft.com/office/drawing/2014/main" id="{AD1228A7-C207-D842-A198-35613FD5C3C4}"/>
              </a:ext>
            </a:extLst>
          </p:cNvPr>
          <p:cNvSpPr/>
          <p:nvPr/>
        </p:nvSpPr>
        <p:spPr>
          <a:xfrm>
            <a:off x="8970241" y="2265827"/>
            <a:ext cx="3870698" cy="3223647"/>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“make flashcards to consolidate knowledge then do past papers. I write out the answers to flashcards that I’m not sure of a couple of times and just say the easier ones”</a:t>
            </a:r>
          </a:p>
        </p:txBody>
      </p:sp>
      <p:sp>
        <p:nvSpPr>
          <p:cNvPr id="5" name="Title 4">
            <a:extLst>
              <a:ext uri="{FF2B5EF4-FFF2-40B4-BE49-F238E27FC236}">
                <a16:creationId xmlns:a16="http://schemas.microsoft.com/office/drawing/2014/main" id="{FE2A95FD-7D12-AE44-A50C-0B975706DB7C}"/>
              </a:ext>
            </a:extLst>
          </p:cNvPr>
          <p:cNvSpPr>
            <a:spLocks noGrp="1"/>
          </p:cNvSpPr>
          <p:nvPr>
            <p:ph type="title"/>
          </p:nvPr>
        </p:nvSpPr>
        <p:spPr>
          <a:xfrm>
            <a:off x="8449680" y="195219"/>
            <a:ext cx="3790143" cy="1897052"/>
          </a:xfrm>
        </p:spPr>
        <p:txBody>
          <a:bodyPr>
            <a:normAutofit fontScale="90000"/>
          </a:bodyPr>
          <a:lstStyle/>
          <a:p>
            <a:pPr algn="ctr"/>
            <a:r>
              <a:rPr lang="en-GB" sz="6000" dirty="0"/>
              <a:t>Advice from current students</a:t>
            </a:r>
            <a:endParaRPr lang="en-US" sz="6000" dirty="0"/>
          </a:p>
        </p:txBody>
      </p:sp>
      <p:sp>
        <p:nvSpPr>
          <p:cNvPr id="26" name="Cloud 25">
            <a:extLst>
              <a:ext uri="{FF2B5EF4-FFF2-40B4-BE49-F238E27FC236}">
                <a16:creationId xmlns:a16="http://schemas.microsoft.com/office/drawing/2014/main" id="{7A4B62F0-04F9-564D-9668-CFAEC8022818}"/>
              </a:ext>
            </a:extLst>
          </p:cNvPr>
          <p:cNvSpPr/>
          <p:nvPr/>
        </p:nvSpPr>
        <p:spPr>
          <a:xfrm>
            <a:off x="5946619" y="310675"/>
            <a:ext cx="2610177" cy="1921961"/>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“choose one key word to help you memorise statements”</a:t>
            </a:r>
          </a:p>
        </p:txBody>
      </p:sp>
      <p:sp>
        <p:nvSpPr>
          <p:cNvPr id="17" name="Cloud 16">
            <a:extLst>
              <a:ext uri="{FF2B5EF4-FFF2-40B4-BE49-F238E27FC236}">
                <a16:creationId xmlns:a16="http://schemas.microsoft.com/office/drawing/2014/main" id="{A5946B80-0C0E-3C41-AC61-3970043D893C}"/>
              </a:ext>
            </a:extLst>
          </p:cNvPr>
          <p:cNvSpPr/>
          <p:nvPr/>
        </p:nvSpPr>
        <p:spPr>
          <a:xfrm>
            <a:off x="9805261" y="5473976"/>
            <a:ext cx="2386739" cy="1503334"/>
          </a:xfrm>
          <a:prstGeom prst="cloud">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dirty="0"/>
              <a:t>“put posters on wall/ place you look at often”</a:t>
            </a:r>
          </a:p>
        </p:txBody>
      </p:sp>
    </p:spTree>
    <p:extLst>
      <p:ext uri="{BB962C8B-B14F-4D97-AF65-F5344CB8AC3E}">
        <p14:creationId xmlns:p14="http://schemas.microsoft.com/office/powerpoint/2010/main" val="2210489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57D4A72-F4F1-498A-B083-59E8C50B7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C7FF3303-6FC3-4637-A201-B4CCC1C992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220636" cy="6858000"/>
          </a:xfrm>
          <a:prstGeom prst="rect">
            <a:avLst/>
          </a:prstGeom>
        </p:spPr>
      </p:pic>
      <p:sp>
        <p:nvSpPr>
          <p:cNvPr id="2" name="Title 1">
            <a:extLst>
              <a:ext uri="{FF2B5EF4-FFF2-40B4-BE49-F238E27FC236}">
                <a16:creationId xmlns:a16="http://schemas.microsoft.com/office/drawing/2014/main" id="{CB5C91E4-D25B-9745-ABDC-A1A3D02F788E}"/>
              </a:ext>
            </a:extLst>
          </p:cNvPr>
          <p:cNvSpPr>
            <a:spLocks noGrp="1"/>
          </p:cNvSpPr>
          <p:nvPr>
            <p:ph type="title"/>
          </p:nvPr>
        </p:nvSpPr>
        <p:spPr>
          <a:xfrm>
            <a:off x="640079" y="2023236"/>
            <a:ext cx="3659777" cy="2820908"/>
          </a:xfrm>
        </p:spPr>
        <p:txBody>
          <a:bodyPr>
            <a:normAutofit/>
          </a:bodyPr>
          <a:lstStyle/>
          <a:p>
            <a:pPr algn="ctr"/>
            <a:r>
              <a:rPr lang="en-US" sz="6000" dirty="0">
                <a:solidFill>
                  <a:srgbClr val="FFFFFF"/>
                </a:solidFill>
              </a:rPr>
              <a:t>Exam techniques - Paper 1</a:t>
            </a:r>
          </a:p>
        </p:txBody>
      </p:sp>
      <p:graphicFrame>
        <p:nvGraphicFramePr>
          <p:cNvPr id="5" name="Content Placeholder 2">
            <a:extLst>
              <a:ext uri="{FF2B5EF4-FFF2-40B4-BE49-F238E27FC236}">
                <a16:creationId xmlns:a16="http://schemas.microsoft.com/office/drawing/2014/main" id="{C4520A91-8EBC-4613-BEE2-A985102D754E}"/>
              </a:ext>
            </a:extLst>
          </p:cNvPr>
          <p:cNvGraphicFramePr>
            <a:graphicFrameLocks noGrp="1"/>
          </p:cNvGraphicFramePr>
          <p:nvPr>
            <p:ph idx="1"/>
            <p:extLst>
              <p:ext uri="{D42A27DB-BD31-4B8C-83A1-F6EECF244321}">
                <p14:modId xmlns:p14="http://schemas.microsoft.com/office/powerpoint/2010/main" val="2068535933"/>
              </p:ext>
            </p:extLst>
          </p:nvPr>
        </p:nvGraphicFramePr>
        <p:xfrm>
          <a:off x="6355080" y="955653"/>
          <a:ext cx="5029200" cy="4947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9730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457D4A72-F4F1-498A-B083-59E8C50B7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a:extLst>
              <a:ext uri="{FF2B5EF4-FFF2-40B4-BE49-F238E27FC236}">
                <a16:creationId xmlns:a16="http://schemas.microsoft.com/office/drawing/2014/main" id="{C7FF3303-6FC3-4637-A201-B4CCC1C992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220636" cy="6858000"/>
          </a:xfrm>
          <a:prstGeom prst="rect">
            <a:avLst/>
          </a:prstGeom>
        </p:spPr>
      </p:pic>
      <p:sp>
        <p:nvSpPr>
          <p:cNvPr id="2" name="Title 1">
            <a:extLst>
              <a:ext uri="{FF2B5EF4-FFF2-40B4-BE49-F238E27FC236}">
                <a16:creationId xmlns:a16="http://schemas.microsoft.com/office/drawing/2014/main" id="{385EA72C-B4D7-8C4B-A5A1-275E08823E30}"/>
              </a:ext>
            </a:extLst>
          </p:cNvPr>
          <p:cNvSpPr>
            <a:spLocks noGrp="1"/>
          </p:cNvSpPr>
          <p:nvPr>
            <p:ph type="title"/>
          </p:nvPr>
        </p:nvSpPr>
        <p:spPr>
          <a:xfrm>
            <a:off x="640079" y="2023236"/>
            <a:ext cx="3659777" cy="2820908"/>
          </a:xfrm>
        </p:spPr>
        <p:txBody>
          <a:bodyPr>
            <a:normAutofit/>
          </a:bodyPr>
          <a:lstStyle/>
          <a:p>
            <a:pPr algn="ctr"/>
            <a:r>
              <a:rPr lang="en-US" sz="6000" dirty="0">
                <a:solidFill>
                  <a:srgbClr val="FFFFFF"/>
                </a:solidFill>
              </a:rPr>
              <a:t>Exam techniques - Paper 2 </a:t>
            </a:r>
          </a:p>
        </p:txBody>
      </p:sp>
      <p:graphicFrame>
        <p:nvGraphicFramePr>
          <p:cNvPr id="25" name="Content Placeholder 2">
            <a:extLst>
              <a:ext uri="{FF2B5EF4-FFF2-40B4-BE49-F238E27FC236}">
                <a16:creationId xmlns:a16="http://schemas.microsoft.com/office/drawing/2014/main" id="{F22DA1BC-60C8-4206-BC44-7763BEEB5B9F}"/>
              </a:ext>
            </a:extLst>
          </p:cNvPr>
          <p:cNvGraphicFramePr>
            <a:graphicFrameLocks noGrp="1"/>
          </p:cNvGraphicFramePr>
          <p:nvPr>
            <p:ph idx="1"/>
            <p:extLst>
              <p:ext uri="{D42A27DB-BD31-4B8C-83A1-F6EECF244321}">
                <p14:modId xmlns:p14="http://schemas.microsoft.com/office/powerpoint/2010/main" val="813217669"/>
              </p:ext>
            </p:extLst>
          </p:nvPr>
        </p:nvGraphicFramePr>
        <p:xfrm>
          <a:off x="5847907" y="0"/>
          <a:ext cx="6372729"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026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457D4A72-F4F1-498A-B083-59E8C50B7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a:extLst>
              <a:ext uri="{FF2B5EF4-FFF2-40B4-BE49-F238E27FC236}">
                <a16:creationId xmlns:a16="http://schemas.microsoft.com/office/drawing/2014/main" id="{C7FF3303-6FC3-4637-A201-B4CCC1C992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220636" cy="6858000"/>
          </a:xfrm>
          <a:prstGeom prst="rect">
            <a:avLst/>
          </a:prstGeom>
        </p:spPr>
      </p:pic>
      <p:sp>
        <p:nvSpPr>
          <p:cNvPr id="2" name="Title 1">
            <a:extLst>
              <a:ext uri="{FF2B5EF4-FFF2-40B4-BE49-F238E27FC236}">
                <a16:creationId xmlns:a16="http://schemas.microsoft.com/office/drawing/2014/main" id="{385EA72C-B4D7-8C4B-A5A1-275E08823E30}"/>
              </a:ext>
            </a:extLst>
          </p:cNvPr>
          <p:cNvSpPr>
            <a:spLocks noGrp="1"/>
          </p:cNvSpPr>
          <p:nvPr>
            <p:ph type="title"/>
          </p:nvPr>
        </p:nvSpPr>
        <p:spPr>
          <a:xfrm>
            <a:off x="640079" y="2023236"/>
            <a:ext cx="3659777" cy="2820908"/>
          </a:xfrm>
        </p:spPr>
        <p:txBody>
          <a:bodyPr>
            <a:normAutofit/>
          </a:bodyPr>
          <a:lstStyle/>
          <a:p>
            <a:pPr algn="ctr"/>
            <a:r>
              <a:rPr lang="en-US" sz="6000" dirty="0">
                <a:solidFill>
                  <a:srgbClr val="FFFFFF"/>
                </a:solidFill>
              </a:rPr>
              <a:t>Exam techniques - Paper 2 </a:t>
            </a:r>
          </a:p>
        </p:txBody>
      </p:sp>
      <p:graphicFrame>
        <p:nvGraphicFramePr>
          <p:cNvPr id="25" name="Content Placeholder 2">
            <a:extLst>
              <a:ext uri="{FF2B5EF4-FFF2-40B4-BE49-F238E27FC236}">
                <a16:creationId xmlns:a16="http://schemas.microsoft.com/office/drawing/2014/main" id="{F22DA1BC-60C8-4206-BC44-7763BEEB5B9F}"/>
              </a:ext>
            </a:extLst>
          </p:cNvPr>
          <p:cNvGraphicFramePr>
            <a:graphicFrameLocks noGrp="1"/>
          </p:cNvGraphicFramePr>
          <p:nvPr>
            <p:ph idx="1"/>
            <p:extLst>
              <p:ext uri="{D42A27DB-BD31-4B8C-83A1-F6EECF244321}">
                <p14:modId xmlns:p14="http://schemas.microsoft.com/office/powerpoint/2010/main" val="576013874"/>
              </p:ext>
            </p:extLst>
          </p:nvPr>
        </p:nvGraphicFramePr>
        <p:xfrm>
          <a:off x="5847907" y="0"/>
          <a:ext cx="6372729"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9760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85EA72C-B4D7-8C4B-A5A1-275E08823E30}"/>
              </a:ext>
            </a:extLst>
          </p:cNvPr>
          <p:cNvSpPr>
            <a:spLocks noGrp="1"/>
          </p:cNvSpPr>
          <p:nvPr>
            <p:ph type="title"/>
          </p:nvPr>
        </p:nvSpPr>
        <p:spPr>
          <a:xfrm>
            <a:off x="640079" y="2053641"/>
            <a:ext cx="3669161" cy="2760098"/>
          </a:xfrm>
        </p:spPr>
        <p:txBody>
          <a:bodyPr>
            <a:normAutofit fontScale="90000"/>
          </a:bodyPr>
          <a:lstStyle/>
          <a:p>
            <a:pPr algn="ctr"/>
            <a:r>
              <a:rPr lang="en-US" sz="6600" dirty="0">
                <a:solidFill>
                  <a:srgbClr val="FFFFFF"/>
                </a:solidFill>
              </a:rPr>
              <a:t>Exam techniques - Paper 2 </a:t>
            </a:r>
          </a:p>
        </p:txBody>
      </p:sp>
      <p:graphicFrame>
        <p:nvGraphicFramePr>
          <p:cNvPr id="11" name="Content Placeholder 2">
            <a:extLst>
              <a:ext uri="{FF2B5EF4-FFF2-40B4-BE49-F238E27FC236}">
                <a16:creationId xmlns:a16="http://schemas.microsoft.com/office/drawing/2014/main" id="{8B7BFF16-3260-5F49-A10D-B37B89B28459}"/>
              </a:ext>
            </a:extLst>
          </p:cNvPr>
          <p:cNvGraphicFramePr>
            <a:graphicFrameLocks noGrp="1"/>
          </p:cNvGraphicFramePr>
          <p:nvPr>
            <p:ph idx="1"/>
            <p:extLst>
              <p:ext uri="{D42A27DB-BD31-4B8C-83A1-F6EECF244321}">
                <p14:modId xmlns:p14="http://schemas.microsoft.com/office/powerpoint/2010/main" val="25952918"/>
              </p:ext>
            </p:extLst>
          </p:nvPr>
        </p:nvGraphicFramePr>
        <p:xfrm>
          <a:off x="5847907" y="0"/>
          <a:ext cx="6372729"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0549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2830</TotalTime>
  <Words>1502</Words>
  <Application>Microsoft Macintosh PowerPoint</Application>
  <PresentationFormat>Widescreen</PresentationFormat>
  <Paragraphs>131</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Biology</vt:lpstr>
      <vt:lpstr>SQA Course Specification</vt:lpstr>
      <vt:lpstr>The structure of revision sessions</vt:lpstr>
      <vt:lpstr>PowerPoint Presentation</vt:lpstr>
      <vt:lpstr>Advice from current students</vt:lpstr>
      <vt:lpstr>Exam techniques - Paper 1</vt:lpstr>
      <vt:lpstr>Exam techniques - Paper 2 </vt:lpstr>
      <vt:lpstr>Exam techniques - Paper 2 </vt:lpstr>
      <vt:lpstr>Exam techniques - Paper 2 </vt:lpstr>
      <vt:lpstr>Biology study tips from current students</vt:lpstr>
      <vt:lpstr>Command Words – National 5/Higher/Higher Human </vt:lpstr>
      <vt:lpstr>Command Words – Advanced Higher (National 5/Higher/Higher Human plus the following)</vt:lpstr>
      <vt:lpstr>Useful websites – all levels</vt:lpstr>
      <vt:lpstr>Useful websites</vt:lpstr>
      <vt:lpstr>Useful mobile apps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Thomson</dc:creator>
  <cp:lastModifiedBy>Miss Thomson</cp:lastModifiedBy>
  <cp:revision>72</cp:revision>
  <cp:lastPrinted>2020-12-08T12:28:11Z</cp:lastPrinted>
  <dcterms:created xsi:type="dcterms:W3CDTF">2020-11-30T17:00:23Z</dcterms:created>
  <dcterms:modified xsi:type="dcterms:W3CDTF">2020-12-08T17:09:54Z</dcterms:modified>
</cp:coreProperties>
</file>